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9FF"/>
    <a:srgbClr val="21BAEB"/>
    <a:srgbClr val="39CFFF"/>
    <a:srgbClr val="000EFF"/>
    <a:srgbClr val="FF2363"/>
    <a:srgbClr val="7300FF"/>
    <a:srgbClr val="FF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B188B-54B5-C845-8040-6C684B50E90C}" v="19" dt="2023-09-14T19:40:53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2"/>
    <p:restoredTop sz="95775"/>
  </p:normalViewPr>
  <p:slideViewPr>
    <p:cSldViewPr snapToGrid="0">
      <p:cViewPr varScale="1">
        <p:scale>
          <a:sx n="110" d="100"/>
          <a:sy n="110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2FBD-C14D-3D76-AC36-B2A218427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FB470-91DA-C4B5-5600-816F81AF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03F3-7BAE-94A6-53AC-707C5E2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DE622-13B9-5DA8-6166-71815238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F26F-B5EA-EB5E-24F1-36016522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13C1-6F33-FBE0-8DBF-7179D154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F356A-910C-3D5B-0B94-B6EB1D98D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9F09-ED36-2713-98EB-C157FA2E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8629-E62A-9343-92D7-CD747DAC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1A4A0-EBEE-AC52-F222-4AD33EC9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C83C0-287E-A373-DAB3-7A1E6114C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DD605-A469-8CC1-992E-D2D641AD6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6B0CA-586E-8EBB-8F7F-63FFD81B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AA2A-76AE-4AF1-7050-04E8BFA8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DB6F8-CAC1-D49E-2E46-2304417D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6AD8-B26B-0E42-60F2-7E2ADDBA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A527-91F6-B467-DA07-622B0307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9FE77-6759-669B-8A16-0C7FE856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671D-BEC7-A617-24C8-F756D26A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A2757-43EE-43FB-98CF-33132009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D841-00F4-0A86-4D50-4122EDA9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46E0C-0F76-AFF2-2D08-D5A79443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8CDB2-5C23-1031-FB8E-8532CC99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CF018-9DB0-62A7-2970-38BD2B2E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4C081-C5C5-9C45-1C23-040C8AAF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0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E3D2-5D8D-DAF8-AC24-446FFD6E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960E-2AA2-F038-E6B7-9A9E6C4D7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1C0B7-5CBD-4826-A0C7-007C3BB7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44548-1EC9-7E80-9CAA-904F6C84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B5173-5378-CE59-8527-66693E45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AA8BB-E738-78CB-2DAC-7019F79C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6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41EF-8BA3-9A43-589F-2B201BEA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6E727-7290-A586-3285-BD14B364E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2461C-6CE9-C630-C403-D4B55A189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8D9E9-2A4E-E5C1-66F1-356959C24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16D34-B455-FD7E-89F9-80392CECD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F33CE-685C-1EF0-7413-86903AA3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3CEA4-2985-976A-BAAC-E9C6AD8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DA150-B88F-A40C-10E1-00026A6A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D522-DD54-629C-E658-1E68056E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A8C1C-DA06-91E6-2313-CA65DBA1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3CD7D-FAD7-C0C2-3B5B-15DCD67B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CC511-F59C-6149-0EDF-0CEF7BE7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6F1BA-7582-763A-342A-7566344F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A4AD3-337A-56C2-D71C-415AC532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27E20-9313-04A0-BECA-A2B2E36A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1BAD-6D01-1D46-E14E-1EFF1CFB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4D03-E592-0E55-5D96-2E9A9578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E4563-2A89-68E5-3B7F-B4876FE6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C341F-1E9A-8773-4552-1CF3962E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38BE1-E02D-8074-7587-A735051F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132B-B493-1E93-A9AC-230E21BC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1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A200-3D85-8C9F-BB44-DC03E786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4678B-94F6-56A6-2E8E-731FBF79A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00A6F-A772-900D-D277-195883F71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D608F-30E0-2B64-8D91-23047552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83C4B-A9AF-E0D0-8526-4755FE41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3321A-6D21-88FA-0AD7-0B8BA61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02B8C-6C5E-DD6F-1DE1-0C21C598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09A1D-0592-6D37-69EE-B315B3A8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8F7CD-2EB8-C54F-6CA7-B673F1C65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71C6-B6AB-2947-BF2F-FB815106B9F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B99A-B866-3287-E9BC-60B1C5D33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881C-98C2-D798-C1E7-A5E5960BA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F89E5-36D5-A741-A87F-F70A56D2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upervisor Dashboard">
            <a:extLst>
              <a:ext uri="{FF2B5EF4-FFF2-40B4-BE49-F238E27FC236}">
                <a16:creationId xmlns:a16="http://schemas.microsoft.com/office/drawing/2014/main" id="{FE5C367C-38AB-7E1C-2AA7-F88B681ED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7"/>
          <a:stretch/>
        </p:blipFill>
        <p:spPr bwMode="auto">
          <a:xfrm>
            <a:off x="6467707" y="1204146"/>
            <a:ext cx="5724293" cy="41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BC57F-A0E5-F4F3-A1E3-3234210B4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10" y="744273"/>
            <a:ext cx="6864990" cy="6113727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0253662-E9DE-5B27-4E16-BDF926A7DB6B}"/>
              </a:ext>
            </a:extLst>
          </p:cNvPr>
          <p:cNvSpPr txBox="1">
            <a:spLocks/>
          </p:cNvSpPr>
          <p:nvPr/>
        </p:nvSpPr>
        <p:spPr>
          <a:xfrm>
            <a:off x="553398" y="3429000"/>
            <a:ext cx="5033363" cy="1067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Be Vietnam Pro" pitchFamily="2" charset="77"/>
              </a:rPr>
              <a:t>Inspire employees to improve performance and align with your customer experience goals</a:t>
            </a:r>
          </a:p>
          <a:p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93936CF-0DB8-279F-21A5-F08AA560EF33}"/>
              </a:ext>
            </a:extLst>
          </p:cNvPr>
          <p:cNvSpPr txBox="1">
            <a:spLocks/>
          </p:cNvSpPr>
          <p:nvPr/>
        </p:nvSpPr>
        <p:spPr>
          <a:xfrm>
            <a:off x="553398" y="1393862"/>
            <a:ext cx="5767191" cy="19280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24C9FF"/>
                </a:solidFill>
                <a:latin typeface="Be Vietnam Pro ExtraBold" pitchFamily="2" charset="77"/>
              </a:rPr>
              <a:t>CXone</a:t>
            </a:r>
            <a:r>
              <a:rPr lang="en-US" sz="4000" b="1" dirty="0">
                <a:solidFill>
                  <a:srgbClr val="24C9FF"/>
                </a:solidFill>
                <a:latin typeface="Be Vietnam Pro ExtraBold" pitchFamily="2" charset="77"/>
              </a:rPr>
              <a:t> Performance Management</a:t>
            </a:r>
          </a:p>
        </p:txBody>
      </p:sp>
      <p:grpSp>
        <p:nvGrpSpPr>
          <p:cNvPr id="19" name="object 9">
            <a:extLst>
              <a:ext uri="{FF2B5EF4-FFF2-40B4-BE49-F238E27FC236}">
                <a16:creationId xmlns:a16="http://schemas.microsoft.com/office/drawing/2014/main" id="{E12C5DEA-A656-DA67-A5C0-B35F1D573CAD}"/>
              </a:ext>
            </a:extLst>
          </p:cNvPr>
          <p:cNvGrpSpPr/>
          <p:nvPr/>
        </p:nvGrpSpPr>
        <p:grpSpPr>
          <a:xfrm>
            <a:off x="197144" y="6389108"/>
            <a:ext cx="653415" cy="258445"/>
            <a:chOff x="197144" y="6389108"/>
            <a:chExt cx="653415" cy="258445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29CF894F-8D20-40E3-4F41-70B72EF0D073}"/>
                </a:ext>
              </a:extLst>
            </p:cNvPr>
            <p:cNvSpPr/>
            <p:nvPr/>
          </p:nvSpPr>
          <p:spPr>
            <a:xfrm>
              <a:off x="197142" y="6389115"/>
              <a:ext cx="653415" cy="258445"/>
            </a:xfrm>
            <a:custGeom>
              <a:avLst/>
              <a:gdLst/>
              <a:ahLst/>
              <a:cxnLst/>
              <a:rect l="l" t="t" r="r" b="b"/>
              <a:pathLst>
                <a:path w="653415" h="258445">
                  <a:moveTo>
                    <a:pt x="174523" y="4279"/>
                  </a:moveTo>
                  <a:lnTo>
                    <a:pt x="117106" y="4279"/>
                  </a:lnTo>
                  <a:lnTo>
                    <a:pt x="117106" y="141541"/>
                  </a:lnTo>
                  <a:lnTo>
                    <a:pt x="53594" y="4279"/>
                  </a:lnTo>
                  <a:lnTo>
                    <a:pt x="0" y="4279"/>
                  </a:lnTo>
                  <a:lnTo>
                    <a:pt x="0" y="253682"/>
                  </a:lnTo>
                  <a:lnTo>
                    <a:pt x="56070" y="253682"/>
                  </a:lnTo>
                  <a:lnTo>
                    <a:pt x="55841" y="176898"/>
                  </a:lnTo>
                  <a:lnTo>
                    <a:pt x="56070" y="118681"/>
                  </a:lnTo>
                  <a:lnTo>
                    <a:pt x="117894" y="253682"/>
                  </a:lnTo>
                  <a:lnTo>
                    <a:pt x="174523" y="253682"/>
                  </a:lnTo>
                  <a:lnTo>
                    <a:pt x="174523" y="4279"/>
                  </a:lnTo>
                  <a:close/>
                </a:path>
                <a:path w="653415" h="258445">
                  <a:moveTo>
                    <a:pt x="268884" y="4254"/>
                  </a:moveTo>
                  <a:lnTo>
                    <a:pt x="209321" y="4254"/>
                  </a:lnTo>
                  <a:lnTo>
                    <a:pt x="209321" y="253657"/>
                  </a:lnTo>
                  <a:lnTo>
                    <a:pt x="268884" y="253657"/>
                  </a:lnTo>
                  <a:lnTo>
                    <a:pt x="268884" y="4254"/>
                  </a:lnTo>
                  <a:close/>
                </a:path>
                <a:path w="653415" h="258445">
                  <a:moveTo>
                    <a:pt x="477774" y="155956"/>
                  </a:moveTo>
                  <a:lnTo>
                    <a:pt x="419887" y="155956"/>
                  </a:lnTo>
                  <a:lnTo>
                    <a:pt x="416052" y="174371"/>
                  </a:lnTo>
                  <a:lnTo>
                    <a:pt x="409232" y="187896"/>
                  </a:lnTo>
                  <a:lnTo>
                    <a:pt x="399669" y="196227"/>
                  </a:lnTo>
                  <a:lnTo>
                    <a:pt x="387604" y="199072"/>
                  </a:lnTo>
                  <a:lnTo>
                    <a:pt x="372389" y="194843"/>
                  </a:lnTo>
                  <a:lnTo>
                    <a:pt x="361543" y="182245"/>
                  </a:lnTo>
                  <a:lnTo>
                    <a:pt x="355053" y="161353"/>
                  </a:lnTo>
                  <a:lnTo>
                    <a:pt x="352894" y="132295"/>
                  </a:lnTo>
                  <a:lnTo>
                    <a:pt x="353364" y="117513"/>
                  </a:lnTo>
                  <a:lnTo>
                    <a:pt x="361353" y="80060"/>
                  </a:lnTo>
                  <a:lnTo>
                    <a:pt x="386803" y="60464"/>
                  </a:lnTo>
                  <a:lnTo>
                    <a:pt x="392988" y="60464"/>
                  </a:lnTo>
                  <a:lnTo>
                    <a:pt x="417779" y="89789"/>
                  </a:lnTo>
                  <a:lnTo>
                    <a:pt x="419887" y="100545"/>
                  </a:lnTo>
                  <a:lnTo>
                    <a:pt x="476199" y="100545"/>
                  </a:lnTo>
                  <a:lnTo>
                    <a:pt x="468998" y="62052"/>
                  </a:lnTo>
                  <a:lnTo>
                    <a:pt x="441223" y="17856"/>
                  </a:lnTo>
                  <a:lnTo>
                    <a:pt x="383768" y="0"/>
                  </a:lnTo>
                  <a:lnTo>
                    <a:pt x="373113" y="939"/>
                  </a:lnTo>
                  <a:lnTo>
                    <a:pt x="330555" y="21386"/>
                  </a:lnTo>
                  <a:lnTo>
                    <a:pt x="305142" y="57429"/>
                  </a:lnTo>
                  <a:lnTo>
                    <a:pt x="292950" y="111366"/>
                  </a:lnTo>
                  <a:lnTo>
                    <a:pt x="292100" y="132295"/>
                  </a:lnTo>
                  <a:lnTo>
                    <a:pt x="292938" y="150698"/>
                  </a:lnTo>
                  <a:lnTo>
                    <a:pt x="304469" y="200088"/>
                  </a:lnTo>
                  <a:lnTo>
                    <a:pt x="327609" y="235635"/>
                  </a:lnTo>
                  <a:lnTo>
                    <a:pt x="362470" y="254635"/>
                  </a:lnTo>
                  <a:lnTo>
                    <a:pt x="390740" y="258305"/>
                  </a:lnTo>
                  <a:lnTo>
                    <a:pt x="408546" y="256603"/>
                  </a:lnTo>
                  <a:lnTo>
                    <a:pt x="452335" y="230822"/>
                  </a:lnTo>
                  <a:lnTo>
                    <a:pt x="474865" y="178003"/>
                  </a:lnTo>
                  <a:lnTo>
                    <a:pt x="477774" y="155956"/>
                  </a:lnTo>
                  <a:close/>
                </a:path>
                <a:path w="653415" h="258445">
                  <a:moveTo>
                    <a:pt x="653211" y="4279"/>
                  </a:moveTo>
                  <a:lnTo>
                    <a:pt x="502996" y="4279"/>
                  </a:lnTo>
                  <a:lnTo>
                    <a:pt x="502996" y="62699"/>
                  </a:lnTo>
                  <a:lnTo>
                    <a:pt x="502996" y="99529"/>
                  </a:lnTo>
                  <a:lnTo>
                    <a:pt x="502996" y="156679"/>
                  </a:lnTo>
                  <a:lnTo>
                    <a:pt x="502996" y="196049"/>
                  </a:lnTo>
                  <a:lnTo>
                    <a:pt x="502996" y="254469"/>
                  </a:lnTo>
                  <a:lnTo>
                    <a:pt x="653211" y="254469"/>
                  </a:lnTo>
                  <a:lnTo>
                    <a:pt x="653211" y="196049"/>
                  </a:lnTo>
                  <a:lnTo>
                    <a:pt x="562686" y="196049"/>
                  </a:lnTo>
                  <a:lnTo>
                    <a:pt x="562686" y="156679"/>
                  </a:lnTo>
                  <a:lnTo>
                    <a:pt x="636790" y="156679"/>
                  </a:lnTo>
                  <a:lnTo>
                    <a:pt x="636790" y="99529"/>
                  </a:lnTo>
                  <a:lnTo>
                    <a:pt x="562686" y="99529"/>
                  </a:lnTo>
                  <a:lnTo>
                    <a:pt x="562686" y="62699"/>
                  </a:lnTo>
                  <a:lnTo>
                    <a:pt x="653211" y="62699"/>
                  </a:lnTo>
                  <a:lnTo>
                    <a:pt x="653211" y="4279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2BEB0485-F199-7C11-7911-4403E2BB08D4}"/>
                </a:ext>
              </a:extLst>
            </p:cNvPr>
            <p:cNvSpPr/>
            <p:nvPr/>
          </p:nvSpPr>
          <p:spPr>
            <a:xfrm>
              <a:off x="351701" y="6490068"/>
              <a:ext cx="377825" cy="55244"/>
            </a:xfrm>
            <a:custGeom>
              <a:avLst/>
              <a:gdLst/>
              <a:ahLst/>
              <a:cxnLst/>
              <a:rect l="l" t="t" r="r" b="b"/>
              <a:pathLst>
                <a:path w="377825" h="55245">
                  <a:moveTo>
                    <a:pt x="54762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54762" y="54749"/>
                  </a:lnTo>
                  <a:lnTo>
                    <a:pt x="54762" y="0"/>
                  </a:lnTo>
                  <a:close/>
                </a:path>
                <a:path w="377825" h="55245">
                  <a:moveTo>
                    <a:pt x="169049" y="0"/>
                  </a:moveTo>
                  <a:lnTo>
                    <a:pt x="114312" y="0"/>
                  </a:lnTo>
                  <a:lnTo>
                    <a:pt x="114312" y="54749"/>
                  </a:lnTo>
                  <a:lnTo>
                    <a:pt x="169049" y="54749"/>
                  </a:lnTo>
                  <a:lnTo>
                    <a:pt x="169049" y="0"/>
                  </a:lnTo>
                  <a:close/>
                </a:path>
                <a:path w="377825" h="55245">
                  <a:moveTo>
                    <a:pt x="377520" y="0"/>
                  </a:moveTo>
                  <a:lnTo>
                    <a:pt x="322757" y="0"/>
                  </a:lnTo>
                  <a:lnTo>
                    <a:pt x="322757" y="54749"/>
                  </a:lnTo>
                  <a:lnTo>
                    <a:pt x="377520" y="54749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D27F09CC-8FD1-A1B7-5F05-13E90F90CBEA}"/>
              </a:ext>
            </a:extLst>
          </p:cNvPr>
          <p:cNvSpPr/>
          <p:nvPr/>
        </p:nvSpPr>
        <p:spPr>
          <a:xfrm>
            <a:off x="931388" y="64900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5" y="0"/>
                </a:moveTo>
                <a:lnTo>
                  <a:pt x="0" y="0"/>
                </a:lnTo>
                <a:lnTo>
                  <a:pt x="0" y="54472"/>
                </a:lnTo>
                <a:lnTo>
                  <a:pt x="54475" y="54472"/>
                </a:lnTo>
                <a:lnTo>
                  <a:pt x="54475" y="0"/>
                </a:lnTo>
                <a:close/>
              </a:path>
            </a:pathLst>
          </a:custGeom>
          <a:solidFill>
            <a:srgbClr val="00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10C3F6FF-A387-AF32-6CC4-C7773A168B8B}"/>
              </a:ext>
            </a:extLst>
          </p:cNvPr>
          <p:cNvGrpSpPr/>
          <p:nvPr/>
        </p:nvGrpSpPr>
        <p:grpSpPr>
          <a:xfrm>
            <a:off x="1030669" y="6349177"/>
            <a:ext cx="837565" cy="290195"/>
            <a:chOff x="1030669" y="6349177"/>
            <a:chExt cx="837565" cy="290195"/>
          </a:xfrm>
        </p:grpSpPr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1776379A-8688-89A2-3149-C8CA30BFA991}"/>
                </a:ext>
              </a:extLst>
            </p:cNvPr>
            <p:cNvSpPr/>
            <p:nvPr/>
          </p:nvSpPr>
          <p:spPr>
            <a:xfrm>
              <a:off x="1030668" y="6388976"/>
              <a:ext cx="412115" cy="250190"/>
            </a:xfrm>
            <a:custGeom>
              <a:avLst/>
              <a:gdLst/>
              <a:ahLst/>
              <a:cxnLst/>
              <a:rect l="l" t="t" r="r" b="b"/>
              <a:pathLst>
                <a:path w="412115" h="250190">
                  <a:moveTo>
                    <a:pt x="214541" y="154305"/>
                  </a:moveTo>
                  <a:lnTo>
                    <a:pt x="214515" y="153835"/>
                  </a:lnTo>
                  <a:lnTo>
                    <a:pt x="214249" y="153428"/>
                  </a:lnTo>
                  <a:lnTo>
                    <a:pt x="213829" y="153212"/>
                  </a:lnTo>
                  <a:lnTo>
                    <a:pt x="213588" y="152920"/>
                  </a:lnTo>
                  <a:lnTo>
                    <a:pt x="213220" y="152742"/>
                  </a:lnTo>
                  <a:lnTo>
                    <a:pt x="180759" y="152755"/>
                  </a:lnTo>
                  <a:lnTo>
                    <a:pt x="180187" y="153314"/>
                  </a:lnTo>
                  <a:lnTo>
                    <a:pt x="180136" y="154012"/>
                  </a:lnTo>
                  <a:lnTo>
                    <a:pt x="173812" y="181584"/>
                  </a:lnTo>
                  <a:lnTo>
                    <a:pt x="159778" y="202666"/>
                  </a:lnTo>
                  <a:lnTo>
                    <a:pt x="139141" y="216141"/>
                  </a:lnTo>
                  <a:lnTo>
                    <a:pt x="113042" y="220878"/>
                  </a:lnTo>
                  <a:lnTo>
                    <a:pt x="79743" y="214236"/>
                  </a:lnTo>
                  <a:lnTo>
                    <a:pt x="54838" y="195072"/>
                  </a:lnTo>
                  <a:lnTo>
                    <a:pt x="39230" y="164477"/>
                  </a:lnTo>
                  <a:lnTo>
                    <a:pt x="33832" y="123583"/>
                  </a:lnTo>
                  <a:lnTo>
                    <a:pt x="39281" y="84213"/>
                  </a:lnTo>
                  <a:lnTo>
                    <a:pt x="54914" y="54406"/>
                  </a:lnTo>
                  <a:lnTo>
                    <a:pt x="79629" y="35547"/>
                  </a:lnTo>
                  <a:lnTo>
                    <a:pt x="112331" y="28956"/>
                  </a:lnTo>
                  <a:lnTo>
                    <a:pt x="136271" y="32258"/>
                  </a:lnTo>
                  <a:lnTo>
                    <a:pt x="155600" y="41871"/>
                  </a:lnTo>
                  <a:lnTo>
                    <a:pt x="169722" y="57365"/>
                  </a:lnTo>
                  <a:lnTo>
                    <a:pt x="178066" y="78308"/>
                  </a:lnTo>
                  <a:lnTo>
                    <a:pt x="178181" y="78917"/>
                  </a:lnTo>
                  <a:lnTo>
                    <a:pt x="178714" y="79362"/>
                  </a:lnTo>
                  <a:lnTo>
                    <a:pt x="211112" y="79336"/>
                  </a:lnTo>
                  <a:lnTo>
                    <a:pt x="211480" y="79159"/>
                  </a:lnTo>
                  <a:lnTo>
                    <a:pt x="211988" y="78562"/>
                  </a:lnTo>
                  <a:lnTo>
                    <a:pt x="212102" y="78168"/>
                  </a:lnTo>
                  <a:lnTo>
                    <a:pt x="212039" y="77787"/>
                  </a:lnTo>
                  <a:lnTo>
                    <a:pt x="201168" y="45389"/>
                  </a:lnTo>
                  <a:lnTo>
                    <a:pt x="180124" y="20904"/>
                  </a:lnTo>
                  <a:lnTo>
                    <a:pt x="150291" y="5410"/>
                  </a:lnTo>
                  <a:lnTo>
                    <a:pt x="113042" y="0"/>
                  </a:lnTo>
                  <a:lnTo>
                    <a:pt x="88226" y="2260"/>
                  </a:lnTo>
                  <a:lnTo>
                    <a:pt x="46431" y="20015"/>
                  </a:lnTo>
                  <a:lnTo>
                    <a:pt x="17106" y="53733"/>
                  </a:lnTo>
                  <a:lnTo>
                    <a:pt x="1943" y="99555"/>
                  </a:lnTo>
                  <a:lnTo>
                    <a:pt x="0" y="125818"/>
                  </a:lnTo>
                  <a:lnTo>
                    <a:pt x="1790" y="152806"/>
                  </a:lnTo>
                  <a:lnTo>
                    <a:pt x="16471" y="197802"/>
                  </a:lnTo>
                  <a:lnTo>
                    <a:pt x="45910" y="230924"/>
                  </a:lnTo>
                  <a:lnTo>
                    <a:pt x="86283" y="247827"/>
                  </a:lnTo>
                  <a:lnTo>
                    <a:pt x="110439" y="249936"/>
                  </a:lnTo>
                  <a:lnTo>
                    <a:pt x="150990" y="243535"/>
                  </a:lnTo>
                  <a:lnTo>
                    <a:pt x="182460" y="224904"/>
                  </a:lnTo>
                  <a:lnTo>
                    <a:pt x="203936" y="194868"/>
                  </a:lnTo>
                  <a:lnTo>
                    <a:pt x="214541" y="154305"/>
                  </a:lnTo>
                  <a:close/>
                </a:path>
                <a:path w="412115" h="250190">
                  <a:moveTo>
                    <a:pt x="411746" y="244551"/>
                  </a:moveTo>
                  <a:lnTo>
                    <a:pt x="411708" y="243484"/>
                  </a:lnTo>
                  <a:lnTo>
                    <a:pt x="411162" y="242646"/>
                  </a:lnTo>
                  <a:lnTo>
                    <a:pt x="329488" y="123494"/>
                  </a:lnTo>
                  <a:lnTo>
                    <a:pt x="406057" y="10172"/>
                  </a:lnTo>
                  <a:lnTo>
                    <a:pt x="406450" y="9728"/>
                  </a:lnTo>
                  <a:lnTo>
                    <a:pt x="406666" y="9156"/>
                  </a:lnTo>
                  <a:lnTo>
                    <a:pt x="406666" y="7073"/>
                  </a:lnTo>
                  <a:lnTo>
                    <a:pt x="405460" y="5867"/>
                  </a:lnTo>
                  <a:lnTo>
                    <a:pt x="368198" y="5854"/>
                  </a:lnTo>
                  <a:lnTo>
                    <a:pt x="367360" y="6299"/>
                  </a:lnTo>
                  <a:lnTo>
                    <a:pt x="307581" y="95910"/>
                  </a:lnTo>
                  <a:lnTo>
                    <a:pt x="250278" y="6337"/>
                  </a:lnTo>
                  <a:lnTo>
                    <a:pt x="249440" y="5880"/>
                  </a:lnTo>
                  <a:lnTo>
                    <a:pt x="209677" y="5854"/>
                  </a:lnTo>
                  <a:lnTo>
                    <a:pt x="208762" y="6400"/>
                  </a:lnTo>
                  <a:lnTo>
                    <a:pt x="207797" y="8128"/>
                  </a:lnTo>
                  <a:lnTo>
                    <a:pt x="207797" y="9182"/>
                  </a:lnTo>
                  <a:lnTo>
                    <a:pt x="208292" y="10020"/>
                  </a:lnTo>
                  <a:lnTo>
                    <a:pt x="285000" y="123583"/>
                  </a:lnTo>
                  <a:lnTo>
                    <a:pt x="202641" y="243878"/>
                  </a:lnTo>
                  <a:lnTo>
                    <a:pt x="202958" y="245554"/>
                  </a:lnTo>
                  <a:lnTo>
                    <a:pt x="204635" y="246684"/>
                  </a:lnTo>
                  <a:lnTo>
                    <a:pt x="205155" y="246849"/>
                  </a:lnTo>
                  <a:lnTo>
                    <a:pt x="242227" y="246862"/>
                  </a:lnTo>
                  <a:lnTo>
                    <a:pt x="243065" y="246418"/>
                  </a:lnTo>
                  <a:lnTo>
                    <a:pt x="306920" y="151790"/>
                  </a:lnTo>
                  <a:lnTo>
                    <a:pt x="368630" y="246380"/>
                  </a:lnTo>
                  <a:lnTo>
                    <a:pt x="369468" y="246849"/>
                  </a:lnTo>
                  <a:lnTo>
                    <a:pt x="409879" y="246837"/>
                  </a:lnTo>
                  <a:lnTo>
                    <a:pt x="410781" y="246291"/>
                  </a:lnTo>
                  <a:lnTo>
                    <a:pt x="411746" y="244551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21C4AF36-F929-D907-945F-9C0376F9A87E}"/>
                </a:ext>
              </a:extLst>
            </p:cNvPr>
            <p:cNvSpPr/>
            <p:nvPr/>
          </p:nvSpPr>
          <p:spPr>
            <a:xfrm>
              <a:off x="1418894" y="6349187"/>
              <a:ext cx="448945" cy="286385"/>
            </a:xfrm>
            <a:custGeom>
              <a:avLst/>
              <a:gdLst/>
              <a:ahLst/>
              <a:cxnLst/>
              <a:rect l="l" t="t" r="r" b="b"/>
              <a:pathLst>
                <a:path w="448944" h="286384">
                  <a:moveTo>
                    <a:pt x="135509" y="189268"/>
                  </a:moveTo>
                  <a:lnTo>
                    <a:pt x="131064" y="161366"/>
                  </a:lnTo>
                  <a:lnTo>
                    <a:pt x="118618" y="139954"/>
                  </a:lnTo>
                  <a:lnTo>
                    <a:pt x="118618" y="189268"/>
                  </a:lnTo>
                  <a:lnTo>
                    <a:pt x="115341" y="210616"/>
                  </a:lnTo>
                  <a:lnTo>
                    <a:pt x="106146" y="227304"/>
                  </a:lnTo>
                  <a:lnTo>
                    <a:pt x="92011" y="238150"/>
                  </a:lnTo>
                  <a:lnTo>
                    <a:pt x="73901" y="242023"/>
                  </a:lnTo>
                  <a:lnTo>
                    <a:pt x="53949" y="237350"/>
                  </a:lnTo>
                  <a:lnTo>
                    <a:pt x="40030" y="225171"/>
                  </a:lnTo>
                  <a:lnTo>
                    <a:pt x="31851" y="208229"/>
                  </a:lnTo>
                  <a:lnTo>
                    <a:pt x="29184" y="189268"/>
                  </a:lnTo>
                  <a:lnTo>
                    <a:pt x="32473" y="167906"/>
                  </a:lnTo>
                  <a:lnTo>
                    <a:pt x="41668" y="151218"/>
                  </a:lnTo>
                  <a:lnTo>
                    <a:pt x="55816" y="140373"/>
                  </a:lnTo>
                  <a:lnTo>
                    <a:pt x="73901" y="136499"/>
                  </a:lnTo>
                  <a:lnTo>
                    <a:pt x="91986" y="140398"/>
                  </a:lnTo>
                  <a:lnTo>
                    <a:pt x="106121" y="151295"/>
                  </a:lnTo>
                  <a:lnTo>
                    <a:pt x="115328" y="167982"/>
                  </a:lnTo>
                  <a:lnTo>
                    <a:pt x="118618" y="189268"/>
                  </a:lnTo>
                  <a:lnTo>
                    <a:pt x="118618" y="139954"/>
                  </a:lnTo>
                  <a:lnTo>
                    <a:pt x="118541" y="139814"/>
                  </a:lnTo>
                  <a:lnTo>
                    <a:pt x="113919" y="136499"/>
                  </a:lnTo>
                  <a:lnTo>
                    <a:pt x="99110" y="125907"/>
                  </a:lnTo>
                  <a:lnTo>
                    <a:pt x="73990" y="120980"/>
                  </a:lnTo>
                  <a:lnTo>
                    <a:pt x="48869" y="125996"/>
                  </a:lnTo>
                  <a:lnTo>
                    <a:pt x="29451" y="140055"/>
                  </a:lnTo>
                  <a:lnTo>
                    <a:pt x="16916" y="161645"/>
                  </a:lnTo>
                  <a:lnTo>
                    <a:pt x="12471" y="189268"/>
                  </a:lnTo>
                  <a:lnTo>
                    <a:pt x="17005" y="216877"/>
                  </a:lnTo>
                  <a:lnTo>
                    <a:pt x="29679" y="238467"/>
                  </a:lnTo>
                  <a:lnTo>
                    <a:pt x="49123" y="252526"/>
                  </a:lnTo>
                  <a:lnTo>
                    <a:pt x="73990" y="257543"/>
                  </a:lnTo>
                  <a:lnTo>
                    <a:pt x="98856" y="252641"/>
                  </a:lnTo>
                  <a:lnTo>
                    <a:pt x="113766" y="242023"/>
                  </a:lnTo>
                  <a:lnTo>
                    <a:pt x="118313" y="238785"/>
                  </a:lnTo>
                  <a:lnTo>
                    <a:pt x="130975" y="217233"/>
                  </a:lnTo>
                  <a:lnTo>
                    <a:pt x="135509" y="189268"/>
                  </a:lnTo>
                  <a:close/>
                </a:path>
                <a:path w="448944" h="286384">
                  <a:moveTo>
                    <a:pt x="258724" y="172935"/>
                  </a:moveTo>
                  <a:lnTo>
                    <a:pt x="242163" y="130352"/>
                  </a:lnTo>
                  <a:lnTo>
                    <a:pt x="209994" y="121170"/>
                  </a:lnTo>
                  <a:lnTo>
                    <a:pt x="198107" y="122326"/>
                  </a:lnTo>
                  <a:lnTo>
                    <a:pt x="186905" y="126047"/>
                  </a:lnTo>
                  <a:lnTo>
                    <a:pt x="176809" y="132143"/>
                  </a:lnTo>
                  <a:lnTo>
                    <a:pt x="168211" y="140436"/>
                  </a:lnTo>
                  <a:lnTo>
                    <a:pt x="168211" y="126987"/>
                  </a:lnTo>
                  <a:lnTo>
                    <a:pt x="167881" y="126047"/>
                  </a:lnTo>
                  <a:lnTo>
                    <a:pt x="166268" y="124485"/>
                  </a:lnTo>
                  <a:lnTo>
                    <a:pt x="165315" y="124053"/>
                  </a:lnTo>
                  <a:lnTo>
                    <a:pt x="154343" y="124053"/>
                  </a:lnTo>
                  <a:lnTo>
                    <a:pt x="153390" y="124485"/>
                  </a:lnTo>
                  <a:lnTo>
                    <a:pt x="151790" y="126047"/>
                  </a:lnTo>
                  <a:lnTo>
                    <a:pt x="151358" y="126987"/>
                  </a:lnTo>
                  <a:lnTo>
                    <a:pt x="151358" y="251904"/>
                  </a:lnTo>
                  <a:lnTo>
                    <a:pt x="151790" y="252857"/>
                  </a:lnTo>
                  <a:lnTo>
                    <a:pt x="153390" y="254419"/>
                  </a:lnTo>
                  <a:lnTo>
                    <a:pt x="154343" y="254838"/>
                  </a:lnTo>
                  <a:lnTo>
                    <a:pt x="165417" y="254838"/>
                  </a:lnTo>
                  <a:lnTo>
                    <a:pt x="166357" y="254419"/>
                  </a:lnTo>
                  <a:lnTo>
                    <a:pt x="167970" y="252857"/>
                  </a:lnTo>
                  <a:lnTo>
                    <a:pt x="168351" y="251904"/>
                  </a:lnTo>
                  <a:lnTo>
                    <a:pt x="168351" y="184531"/>
                  </a:lnTo>
                  <a:lnTo>
                    <a:pt x="171297" y="164731"/>
                  </a:lnTo>
                  <a:lnTo>
                    <a:pt x="179666" y="149606"/>
                  </a:lnTo>
                  <a:lnTo>
                    <a:pt x="192760" y="139954"/>
                  </a:lnTo>
                  <a:lnTo>
                    <a:pt x="209892" y="136550"/>
                  </a:lnTo>
                  <a:lnTo>
                    <a:pt x="224104" y="138684"/>
                  </a:lnTo>
                  <a:lnTo>
                    <a:pt x="234073" y="145161"/>
                  </a:lnTo>
                  <a:lnTo>
                    <a:pt x="239953" y="156159"/>
                  </a:lnTo>
                  <a:lnTo>
                    <a:pt x="241884" y="171805"/>
                  </a:lnTo>
                  <a:lnTo>
                    <a:pt x="241884" y="251764"/>
                  </a:lnTo>
                  <a:lnTo>
                    <a:pt x="242265" y="252717"/>
                  </a:lnTo>
                  <a:lnTo>
                    <a:pt x="243878" y="254279"/>
                  </a:lnTo>
                  <a:lnTo>
                    <a:pt x="244817" y="254698"/>
                  </a:lnTo>
                  <a:lnTo>
                    <a:pt x="255790" y="254698"/>
                  </a:lnTo>
                  <a:lnTo>
                    <a:pt x="256743" y="254279"/>
                  </a:lnTo>
                  <a:lnTo>
                    <a:pt x="258356" y="252717"/>
                  </a:lnTo>
                  <a:lnTo>
                    <a:pt x="258724" y="251764"/>
                  </a:lnTo>
                  <a:lnTo>
                    <a:pt x="258724" y="172935"/>
                  </a:lnTo>
                  <a:close/>
                </a:path>
                <a:path w="448944" h="286384">
                  <a:moveTo>
                    <a:pt x="388912" y="186702"/>
                  </a:moveTo>
                  <a:lnTo>
                    <a:pt x="388340" y="178904"/>
                  </a:lnTo>
                  <a:lnTo>
                    <a:pt x="387819" y="171640"/>
                  </a:lnTo>
                  <a:lnTo>
                    <a:pt x="384505" y="158457"/>
                  </a:lnTo>
                  <a:lnTo>
                    <a:pt x="378891" y="146926"/>
                  </a:lnTo>
                  <a:lnTo>
                    <a:pt x="371690" y="137858"/>
                  </a:lnTo>
                  <a:lnTo>
                    <a:pt x="371690" y="178904"/>
                  </a:lnTo>
                  <a:lnTo>
                    <a:pt x="287553" y="178904"/>
                  </a:lnTo>
                  <a:lnTo>
                    <a:pt x="313588" y="140271"/>
                  </a:lnTo>
                  <a:lnTo>
                    <a:pt x="328460" y="136690"/>
                  </a:lnTo>
                  <a:lnTo>
                    <a:pt x="343585" y="138938"/>
                  </a:lnTo>
                  <a:lnTo>
                    <a:pt x="370446" y="170497"/>
                  </a:lnTo>
                  <a:lnTo>
                    <a:pt x="371690" y="178904"/>
                  </a:lnTo>
                  <a:lnTo>
                    <a:pt x="371690" y="137858"/>
                  </a:lnTo>
                  <a:lnTo>
                    <a:pt x="370878" y="136829"/>
                  </a:lnTo>
                  <a:lnTo>
                    <a:pt x="370687" y="136690"/>
                  </a:lnTo>
                  <a:lnTo>
                    <a:pt x="362140" y="130048"/>
                  </a:lnTo>
                  <a:lnTo>
                    <a:pt x="352348" y="125120"/>
                  </a:lnTo>
                  <a:lnTo>
                    <a:pt x="341782" y="122174"/>
                  </a:lnTo>
                  <a:lnTo>
                    <a:pt x="330758" y="121310"/>
                  </a:lnTo>
                  <a:lnTo>
                    <a:pt x="319443" y="122008"/>
                  </a:lnTo>
                  <a:lnTo>
                    <a:pt x="281114" y="148894"/>
                  </a:lnTo>
                  <a:lnTo>
                    <a:pt x="270598" y="186702"/>
                  </a:lnTo>
                  <a:lnTo>
                    <a:pt x="270484" y="192379"/>
                  </a:lnTo>
                  <a:lnTo>
                    <a:pt x="271132" y="203796"/>
                  </a:lnTo>
                  <a:lnTo>
                    <a:pt x="292671" y="245452"/>
                  </a:lnTo>
                  <a:lnTo>
                    <a:pt x="329755" y="257784"/>
                  </a:lnTo>
                  <a:lnTo>
                    <a:pt x="351624" y="254647"/>
                  </a:lnTo>
                  <a:lnTo>
                    <a:pt x="368833" y="245440"/>
                  </a:lnTo>
                  <a:lnTo>
                    <a:pt x="371436" y="242252"/>
                  </a:lnTo>
                  <a:lnTo>
                    <a:pt x="381038" y="230466"/>
                  </a:lnTo>
                  <a:lnTo>
                    <a:pt x="387870" y="210032"/>
                  </a:lnTo>
                  <a:lnTo>
                    <a:pt x="387756" y="208661"/>
                  </a:lnTo>
                  <a:lnTo>
                    <a:pt x="371068" y="208661"/>
                  </a:lnTo>
                  <a:lnTo>
                    <a:pt x="366153" y="222567"/>
                  </a:lnTo>
                  <a:lnTo>
                    <a:pt x="356857" y="233413"/>
                  </a:lnTo>
                  <a:lnTo>
                    <a:pt x="344322" y="240296"/>
                  </a:lnTo>
                  <a:lnTo>
                    <a:pt x="329717" y="242252"/>
                  </a:lnTo>
                  <a:lnTo>
                    <a:pt x="320382" y="241427"/>
                  </a:lnTo>
                  <a:lnTo>
                    <a:pt x="289941" y="211289"/>
                  </a:lnTo>
                  <a:lnTo>
                    <a:pt x="287261" y="194462"/>
                  </a:lnTo>
                  <a:lnTo>
                    <a:pt x="385927" y="194462"/>
                  </a:lnTo>
                  <a:lnTo>
                    <a:pt x="386918" y="193992"/>
                  </a:lnTo>
                  <a:lnTo>
                    <a:pt x="388531" y="192379"/>
                  </a:lnTo>
                  <a:lnTo>
                    <a:pt x="388912" y="191439"/>
                  </a:lnTo>
                  <a:lnTo>
                    <a:pt x="388912" y="186702"/>
                  </a:lnTo>
                  <a:close/>
                </a:path>
                <a:path w="448944" h="286384">
                  <a:moveTo>
                    <a:pt x="448754" y="185572"/>
                  </a:moveTo>
                  <a:lnTo>
                    <a:pt x="442137" y="149948"/>
                  </a:lnTo>
                  <a:lnTo>
                    <a:pt x="424014" y="119786"/>
                  </a:lnTo>
                  <a:lnTo>
                    <a:pt x="396633" y="97675"/>
                  </a:lnTo>
                  <a:lnTo>
                    <a:pt x="362254" y="86207"/>
                  </a:lnTo>
                  <a:lnTo>
                    <a:pt x="343293" y="51117"/>
                  </a:lnTo>
                  <a:lnTo>
                    <a:pt x="313385" y="26860"/>
                  </a:lnTo>
                  <a:lnTo>
                    <a:pt x="276555" y="15582"/>
                  </a:lnTo>
                  <a:lnTo>
                    <a:pt x="236855" y="19443"/>
                  </a:lnTo>
                  <a:lnTo>
                    <a:pt x="230555" y="21602"/>
                  </a:lnTo>
                  <a:lnTo>
                    <a:pt x="224421" y="24155"/>
                  </a:lnTo>
                  <a:lnTo>
                    <a:pt x="218478" y="27114"/>
                  </a:lnTo>
                  <a:lnTo>
                    <a:pt x="212725" y="30467"/>
                  </a:lnTo>
                  <a:lnTo>
                    <a:pt x="199720" y="17487"/>
                  </a:lnTo>
                  <a:lnTo>
                    <a:pt x="184315" y="7886"/>
                  </a:lnTo>
                  <a:lnTo>
                    <a:pt x="167170" y="1955"/>
                  </a:lnTo>
                  <a:lnTo>
                    <a:pt x="148894" y="0"/>
                  </a:lnTo>
                  <a:lnTo>
                    <a:pt x="123113" y="4254"/>
                  </a:lnTo>
                  <a:lnTo>
                    <a:pt x="100469" y="16014"/>
                  </a:lnTo>
                  <a:lnTo>
                    <a:pt x="82499" y="34137"/>
                  </a:lnTo>
                  <a:lnTo>
                    <a:pt x="70764" y="57492"/>
                  </a:lnTo>
                  <a:lnTo>
                    <a:pt x="45427" y="65239"/>
                  </a:lnTo>
                  <a:lnTo>
                    <a:pt x="24345" y="80238"/>
                  </a:lnTo>
                  <a:lnTo>
                    <a:pt x="8978" y="101041"/>
                  </a:lnTo>
                  <a:lnTo>
                    <a:pt x="787" y="126238"/>
                  </a:lnTo>
                  <a:lnTo>
                    <a:pt x="0" y="131279"/>
                  </a:lnTo>
                  <a:lnTo>
                    <a:pt x="3454" y="135991"/>
                  </a:lnTo>
                  <a:lnTo>
                    <a:pt x="8636" y="136791"/>
                  </a:lnTo>
                  <a:lnTo>
                    <a:pt x="13677" y="137452"/>
                  </a:lnTo>
                  <a:lnTo>
                    <a:pt x="18338" y="133997"/>
                  </a:lnTo>
                  <a:lnTo>
                    <a:pt x="19189" y="128981"/>
                  </a:lnTo>
                  <a:lnTo>
                    <a:pt x="26174" y="108318"/>
                  </a:lnTo>
                  <a:lnTo>
                    <a:pt x="39331" y="91655"/>
                  </a:lnTo>
                  <a:lnTo>
                    <a:pt x="57251" y="80264"/>
                  </a:lnTo>
                  <a:lnTo>
                    <a:pt x="78524" y="75425"/>
                  </a:lnTo>
                  <a:lnTo>
                    <a:pt x="82702" y="75171"/>
                  </a:lnTo>
                  <a:lnTo>
                    <a:pt x="86233" y="72212"/>
                  </a:lnTo>
                  <a:lnTo>
                    <a:pt x="109308" y="32639"/>
                  </a:lnTo>
                  <a:lnTo>
                    <a:pt x="148704" y="18592"/>
                  </a:lnTo>
                  <a:lnTo>
                    <a:pt x="164655" y="20599"/>
                  </a:lnTo>
                  <a:lnTo>
                    <a:pt x="179349" y="26479"/>
                  </a:lnTo>
                  <a:lnTo>
                    <a:pt x="192112" y="35839"/>
                  </a:lnTo>
                  <a:lnTo>
                    <a:pt x="202272" y="48310"/>
                  </a:lnTo>
                  <a:lnTo>
                    <a:pt x="205130" y="52679"/>
                  </a:lnTo>
                  <a:lnTo>
                    <a:pt x="210985" y="53911"/>
                  </a:lnTo>
                  <a:lnTo>
                    <a:pt x="215849" y="50723"/>
                  </a:lnTo>
                  <a:lnTo>
                    <a:pt x="244932" y="36271"/>
                  </a:lnTo>
                  <a:lnTo>
                    <a:pt x="276212" y="34175"/>
                  </a:lnTo>
                  <a:lnTo>
                    <a:pt x="305993" y="43954"/>
                  </a:lnTo>
                  <a:lnTo>
                    <a:pt x="335622" y="72415"/>
                  </a:lnTo>
                  <a:lnTo>
                    <a:pt x="346595" y="100863"/>
                  </a:lnTo>
                  <a:lnTo>
                    <a:pt x="350100" y="103822"/>
                  </a:lnTo>
                  <a:lnTo>
                    <a:pt x="410133" y="132384"/>
                  </a:lnTo>
                  <a:lnTo>
                    <a:pt x="429628" y="191884"/>
                  </a:lnTo>
                  <a:lnTo>
                    <a:pt x="421563" y="221615"/>
                  </a:lnTo>
                  <a:lnTo>
                    <a:pt x="403771" y="245579"/>
                  </a:lnTo>
                  <a:lnTo>
                    <a:pt x="378587" y="261581"/>
                  </a:lnTo>
                  <a:lnTo>
                    <a:pt x="348348" y="267487"/>
                  </a:lnTo>
                  <a:lnTo>
                    <a:pt x="42964" y="267474"/>
                  </a:lnTo>
                  <a:lnTo>
                    <a:pt x="42176" y="267589"/>
                  </a:lnTo>
                  <a:lnTo>
                    <a:pt x="41427" y="267817"/>
                  </a:lnTo>
                  <a:lnTo>
                    <a:pt x="40487" y="268617"/>
                  </a:lnTo>
                  <a:lnTo>
                    <a:pt x="39585" y="271081"/>
                  </a:lnTo>
                  <a:lnTo>
                    <a:pt x="39585" y="272313"/>
                  </a:lnTo>
                  <a:lnTo>
                    <a:pt x="48145" y="284797"/>
                  </a:lnTo>
                  <a:lnTo>
                    <a:pt x="49949" y="285940"/>
                  </a:lnTo>
                  <a:lnTo>
                    <a:pt x="348208" y="285940"/>
                  </a:lnTo>
                  <a:lnTo>
                    <a:pt x="387311" y="278066"/>
                  </a:lnTo>
                  <a:lnTo>
                    <a:pt x="419252" y="256565"/>
                  </a:lnTo>
                  <a:lnTo>
                    <a:pt x="440817" y="224663"/>
                  </a:lnTo>
                  <a:lnTo>
                    <a:pt x="448754" y="185572"/>
                  </a:lnTo>
                  <a:close/>
                </a:path>
              </a:pathLst>
            </a:custGeom>
            <a:solidFill>
              <a:srgbClr val="00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900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C682F14D-0255-F36A-F744-7528080A0D00}"/>
              </a:ext>
            </a:extLst>
          </p:cNvPr>
          <p:cNvGrpSpPr/>
          <p:nvPr/>
        </p:nvGrpSpPr>
        <p:grpSpPr>
          <a:xfrm>
            <a:off x="197144" y="6389108"/>
            <a:ext cx="653415" cy="258445"/>
            <a:chOff x="197144" y="6389108"/>
            <a:chExt cx="653415" cy="25844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D64C7C0F-CCD8-72AF-3104-903F3D523A23}"/>
                </a:ext>
              </a:extLst>
            </p:cNvPr>
            <p:cNvSpPr/>
            <p:nvPr/>
          </p:nvSpPr>
          <p:spPr>
            <a:xfrm>
              <a:off x="197142" y="6389115"/>
              <a:ext cx="653415" cy="258445"/>
            </a:xfrm>
            <a:custGeom>
              <a:avLst/>
              <a:gdLst/>
              <a:ahLst/>
              <a:cxnLst/>
              <a:rect l="l" t="t" r="r" b="b"/>
              <a:pathLst>
                <a:path w="653415" h="258445">
                  <a:moveTo>
                    <a:pt x="174523" y="4279"/>
                  </a:moveTo>
                  <a:lnTo>
                    <a:pt x="117106" y="4279"/>
                  </a:lnTo>
                  <a:lnTo>
                    <a:pt x="117106" y="141541"/>
                  </a:lnTo>
                  <a:lnTo>
                    <a:pt x="53594" y="4279"/>
                  </a:lnTo>
                  <a:lnTo>
                    <a:pt x="0" y="4279"/>
                  </a:lnTo>
                  <a:lnTo>
                    <a:pt x="0" y="253682"/>
                  </a:lnTo>
                  <a:lnTo>
                    <a:pt x="56070" y="253682"/>
                  </a:lnTo>
                  <a:lnTo>
                    <a:pt x="55841" y="176898"/>
                  </a:lnTo>
                  <a:lnTo>
                    <a:pt x="56070" y="118681"/>
                  </a:lnTo>
                  <a:lnTo>
                    <a:pt x="117894" y="253682"/>
                  </a:lnTo>
                  <a:lnTo>
                    <a:pt x="174523" y="253682"/>
                  </a:lnTo>
                  <a:lnTo>
                    <a:pt x="174523" y="4279"/>
                  </a:lnTo>
                  <a:close/>
                </a:path>
                <a:path w="653415" h="258445">
                  <a:moveTo>
                    <a:pt x="268884" y="4254"/>
                  </a:moveTo>
                  <a:lnTo>
                    <a:pt x="209321" y="4254"/>
                  </a:lnTo>
                  <a:lnTo>
                    <a:pt x="209321" y="253657"/>
                  </a:lnTo>
                  <a:lnTo>
                    <a:pt x="268884" y="253657"/>
                  </a:lnTo>
                  <a:lnTo>
                    <a:pt x="268884" y="4254"/>
                  </a:lnTo>
                  <a:close/>
                </a:path>
                <a:path w="653415" h="258445">
                  <a:moveTo>
                    <a:pt x="477774" y="155956"/>
                  </a:moveTo>
                  <a:lnTo>
                    <a:pt x="419887" y="155956"/>
                  </a:lnTo>
                  <a:lnTo>
                    <a:pt x="416052" y="174371"/>
                  </a:lnTo>
                  <a:lnTo>
                    <a:pt x="409232" y="187896"/>
                  </a:lnTo>
                  <a:lnTo>
                    <a:pt x="399669" y="196227"/>
                  </a:lnTo>
                  <a:lnTo>
                    <a:pt x="387604" y="199072"/>
                  </a:lnTo>
                  <a:lnTo>
                    <a:pt x="372389" y="194843"/>
                  </a:lnTo>
                  <a:lnTo>
                    <a:pt x="361543" y="182245"/>
                  </a:lnTo>
                  <a:lnTo>
                    <a:pt x="355053" y="161353"/>
                  </a:lnTo>
                  <a:lnTo>
                    <a:pt x="352894" y="132295"/>
                  </a:lnTo>
                  <a:lnTo>
                    <a:pt x="353364" y="117513"/>
                  </a:lnTo>
                  <a:lnTo>
                    <a:pt x="361353" y="80060"/>
                  </a:lnTo>
                  <a:lnTo>
                    <a:pt x="386803" y="60464"/>
                  </a:lnTo>
                  <a:lnTo>
                    <a:pt x="392988" y="60464"/>
                  </a:lnTo>
                  <a:lnTo>
                    <a:pt x="417779" y="89789"/>
                  </a:lnTo>
                  <a:lnTo>
                    <a:pt x="419887" y="100545"/>
                  </a:lnTo>
                  <a:lnTo>
                    <a:pt x="476199" y="100545"/>
                  </a:lnTo>
                  <a:lnTo>
                    <a:pt x="468998" y="62052"/>
                  </a:lnTo>
                  <a:lnTo>
                    <a:pt x="441223" y="17856"/>
                  </a:lnTo>
                  <a:lnTo>
                    <a:pt x="383768" y="0"/>
                  </a:lnTo>
                  <a:lnTo>
                    <a:pt x="373113" y="939"/>
                  </a:lnTo>
                  <a:lnTo>
                    <a:pt x="330555" y="21386"/>
                  </a:lnTo>
                  <a:lnTo>
                    <a:pt x="305142" y="57429"/>
                  </a:lnTo>
                  <a:lnTo>
                    <a:pt x="292950" y="111366"/>
                  </a:lnTo>
                  <a:lnTo>
                    <a:pt x="292100" y="132295"/>
                  </a:lnTo>
                  <a:lnTo>
                    <a:pt x="292938" y="150698"/>
                  </a:lnTo>
                  <a:lnTo>
                    <a:pt x="304469" y="200088"/>
                  </a:lnTo>
                  <a:lnTo>
                    <a:pt x="327609" y="235635"/>
                  </a:lnTo>
                  <a:lnTo>
                    <a:pt x="362470" y="254635"/>
                  </a:lnTo>
                  <a:lnTo>
                    <a:pt x="390740" y="258305"/>
                  </a:lnTo>
                  <a:lnTo>
                    <a:pt x="408546" y="256603"/>
                  </a:lnTo>
                  <a:lnTo>
                    <a:pt x="452335" y="230822"/>
                  </a:lnTo>
                  <a:lnTo>
                    <a:pt x="474865" y="178003"/>
                  </a:lnTo>
                  <a:lnTo>
                    <a:pt x="477774" y="155956"/>
                  </a:lnTo>
                  <a:close/>
                </a:path>
                <a:path w="653415" h="258445">
                  <a:moveTo>
                    <a:pt x="653211" y="4279"/>
                  </a:moveTo>
                  <a:lnTo>
                    <a:pt x="502996" y="4279"/>
                  </a:lnTo>
                  <a:lnTo>
                    <a:pt x="502996" y="62699"/>
                  </a:lnTo>
                  <a:lnTo>
                    <a:pt x="502996" y="99529"/>
                  </a:lnTo>
                  <a:lnTo>
                    <a:pt x="502996" y="156679"/>
                  </a:lnTo>
                  <a:lnTo>
                    <a:pt x="502996" y="196049"/>
                  </a:lnTo>
                  <a:lnTo>
                    <a:pt x="502996" y="254469"/>
                  </a:lnTo>
                  <a:lnTo>
                    <a:pt x="653211" y="254469"/>
                  </a:lnTo>
                  <a:lnTo>
                    <a:pt x="653211" y="196049"/>
                  </a:lnTo>
                  <a:lnTo>
                    <a:pt x="562686" y="196049"/>
                  </a:lnTo>
                  <a:lnTo>
                    <a:pt x="562686" y="156679"/>
                  </a:lnTo>
                  <a:lnTo>
                    <a:pt x="636790" y="156679"/>
                  </a:lnTo>
                  <a:lnTo>
                    <a:pt x="636790" y="99529"/>
                  </a:lnTo>
                  <a:lnTo>
                    <a:pt x="562686" y="99529"/>
                  </a:lnTo>
                  <a:lnTo>
                    <a:pt x="562686" y="62699"/>
                  </a:lnTo>
                  <a:lnTo>
                    <a:pt x="653211" y="62699"/>
                  </a:lnTo>
                  <a:lnTo>
                    <a:pt x="653211" y="4279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A9467CD7-9971-D83B-5F30-D1356C35C519}"/>
                </a:ext>
              </a:extLst>
            </p:cNvPr>
            <p:cNvSpPr/>
            <p:nvPr/>
          </p:nvSpPr>
          <p:spPr>
            <a:xfrm>
              <a:off x="351701" y="6490068"/>
              <a:ext cx="377825" cy="55244"/>
            </a:xfrm>
            <a:custGeom>
              <a:avLst/>
              <a:gdLst/>
              <a:ahLst/>
              <a:cxnLst/>
              <a:rect l="l" t="t" r="r" b="b"/>
              <a:pathLst>
                <a:path w="377825" h="55245">
                  <a:moveTo>
                    <a:pt x="54762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54762" y="54749"/>
                  </a:lnTo>
                  <a:lnTo>
                    <a:pt x="54762" y="0"/>
                  </a:lnTo>
                  <a:close/>
                </a:path>
                <a:path w="377825" h="55245">
                  <a:moveTo>
                    <a:pt x="169049" y="0"/>
                  </a:moveTo>
                  <a:lnTo>
                    <a:pt x="114312" y="0"/>
                  </a:lnTo>
                  <a:lnTo>
                    <a:pt x="114312" y="54749"/>
                  </a:lnTo>
                  <a:lnTo>
                    <a:pt x="169049" y="54749"/>
                  </a:lnTo>
                  <a:lnTo>
                    <a:pt x="169049" y="0"/>
                  </a:lnTo>
                  <a:close/>
                </a:path>
                <a:path w="377825" h="55245">
                  <a:moveTo>
                    <a:pt x="377520" y="0"/>
                  </a:moveTo>
                  <a:lnTo>
                    <a:pt x="322757" y="0"/>
                  </a:lnTo>
                  <a:lnTo>
                    <a:pt x="322757" y="54749"/>
                  </a:lnTo>
                  <a:lnTo>
                    <a:pt x="377520" y="54749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2">
            <a:extLst>
              <a:ext uri="{FF2B5EF4-FFF2-40B4-BE49-F238E27FC236}">
                <a16:creationId xmlns:a16="http://schemas.microsoft.com/office/drawing/2014/main" id="{C971AB99-DD3C-C2A7-6C01-AA8863659E13}"/>
              </a:ext>
            </a:extLst>
          </p:cNvPr>
          <p:cNvSpPr/>
          <p:nvPr/>
        </p:nvSpPr>
        <p:spPr>
          <a:xfrm>
            <a:off x="931388" y="64900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5" y="0"/>
                </a:moveTo>
                <a:lnTo>
                  <a:pt x="0" y="0"/>
                </a:lnTo>
                <a:lnTo>
                  <a:pt x="0" y="54472"/>
                </a:lnTo>
                <a:lnTo>
                  <a:pt x="54475" y="54472"/>
                </a:lnTo>
                <a:lnTo>
                  <a:pt x="54475" y="0"/>
                </a:lnTo>
                <a:close/>
              </a:path>
            </a:pathLst>
          </a:custGeom>
          <a:solidFill>
            <a:srgbClr val="00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3">
            <a:extLst>
              <a:ext uri="{FF2B5EF4-FFF2-40B4-BE49-F238E27FC236}">
                <a16:creationId xmlns:a16="http://schemas.microsoft.com/office/drawing/2014/main" id="{6BB414EE-8881-F032-427A-074FBC83A863}"/>
              </a:ext>
            </a:extLst>
          </p:cNvPr>
          <p:cNvGrpSpPr/>
          <p:nvPr/>
        </p:nvGrpSpPr>
        <p:grpSpPr>
          <a:xfrm>
            <a:off x="1030669" y="6349177"/>
            <a:ext cx="837565" cy="290195"/>
            <a:chOff x="1030669" y="6349177"/>
            <a:chExt cx="837565" cy="290195"/>
          </a:xfrm>
        </p:grpSpPr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445B0321-E21D-BDA6-04DD-8D9E673E1514}"/>
                </a:ext>
              </a:extLst>
            </p:cNvPr>
            <p:cNvSpPr/>
            <p:nvPr/>
          </p:nvSpPr>
          <p:spPr>
            <a:xfrm>
              <a:off x="1030668" y="6388976"/>
              <a:ext cx="412115" cy="250190"/>
            </a:xfrm>
            <a:custGeom>
              <a:avLst/>
              <a:gdLst/>
              <a:ahLst/>
              <a:cxnLst/>
              <a:rect l="l" t="t" r="r" b="b"/>
              <a:pathLst>
                <a:path w="412115" h="250190">
                  <a:moveTo>
                    <a:pt x="214541" y="154305"/>
                  </a:moveTo>
                  <a:lnTo>
                    <a:pt x="214515" y="153835"/>
                  </a:lnTo>
                  <a:lnTo>
                    <a:pt x="214249" y="153428"/>
                  </a:lnTo>
                  <a:lnTo>
                    <a:pt x="213829" y="153212"/>
                  </a:lnTo>
                  <a:lnTo>
                    <a:pt x="213588" y="152920"/>
                  </a:lnTo>
                  <a:lnTo>
                    <a:pt x="213220" y="152742"/>
                  </a:lnTo>
                  <a:lnTo>
                    <a:pt x="180759" y="152755"/>
                  </a:lnTo>
                  <a:lnTo>
                    <a:pt x="180187" y="153314"/>
                  </a:lnTo>
                  <a:lnTo>
                    <a:pt x="180136" y="154012"/>
                  </a:lnTo>
                  <a:lnTo>
                    <a:pt x="173812" y="181584"/>
                  </a:lnTo>
                  <a:lnTo>
                    <a:pt x="159778" y="202666"/>
                  </a:lnTo>
                  <a:lnTo>
                    <a:pt x="139141" y="216141"/>
                  </a:lnTo>
                  <a:lnTo>
                    <a:pt x="113042" y="220878"/>
                  </a:lnTo>
                  <a:lnTo>
                    <a:pt x="79743" y="214236"/>
                  </a:lnTo>
                  <a:lnTo>
                    <a:pt x="54838" y="195072"/>
                  </a:lnTo>
                  <a:lnTo>
                    <a:pt x="39230" y="164477"/>
                  </a:lnTo>
                  <a:lnTo>
                    <a:pt x="33832" y="123583"/>
                  </a:lnTo>
                  <a:lnTo>
                    <a:pt x="39281" y="84213"/>
                  </a:lnTo>
                  <a:lnTo>
                    <a:pt x="54914" y="54406"/>
                  </a:lnTo>
                  <a:lnTo>
                    <a:pt x="79629" y="35547"/>
                  </a:lnTo>
                  <a:lnTo>
                    <a:pt x="112331" y="28956"/>
                  </a:lnTo>
                  <a:lnTo>
                    <a:pt x="136271" y="32258"/>
                  </a:lnTo>
                  <a:lnTo>
                    <a:pt x="155600" y="41871"/>
                  </a:lnTo>
                  <a:lnTo>
                    <a:pt x="169722" y="57365"/>
                  </a:lnTo>
                  <a:lnTo>
                    <a:pt x="178066" y="78308"/>
                  </a:lnTo>
                  <a:lnTo>
                    <a:pt x="178181" y="78917"/>
                  </a:lnTo>
                  <a:lnTo>
                    <a:pt x="178714" y="79362"/>
                  </a:lnTo>
                  <a:lnTo>
                    <a:pt x="211112" y="79336"/>
                  </a:lnTo>
                  <a:lnTo>
                    <a:pt x="211480" y="79159"/>
                  </a:lnTo>
                  <a:lnTo>
                    <a:pt x="211988" y="78562"/>
                  </a:lnTo>
                  <a:lnTo>
                    <a:pt x="212102" y="78168"/>
                  </a:lnTo>
                  <a:lnTo>
                    <a:pt x="212039" y="77787"/>
                  </a:lnTo>
                  <a:lnTo>
                    <a:pt x="201168" y="45389"/>
                  </a:lnTo>
                  <a:lnTo>
                    <a:pt x="180124" y="20904"/>
                  </a:lnTo>
                  <a:lnTo>
                    <a:pt x="150291" y="5410"/>
                  </a:lnTo>
                  <a:lnTo>
                    <a:pt x="113042" y="0"/>
                  </a:lnTo>
                  <a:lnTo>
                    <a:pt x="88226" y="2260"/>
                  </a:lnTo>
                  <a:lnTo>
                    <a:pt x="46431" y="20015"/>
                  </a:lnTo>
                  <a:lnTo>
                    <a:pt x="17106" y="53733"/>
                  </a:lnTo>
                  <a:lnTo>
                    <a:pt x="1943" y="99555"/>
                  </a:lnTo>
                  <a:lnTo>
                    <a:pt x="0" y="125818"/>
                  </a:lnTo>
                  <a:lnTo>
                    <a:pt x="1790" y="152806"/>
                  </a:lnTo>
                  <a:lnTo>
                    <a:pt x="16471" y="197802"/>
                  </a:lnTo>
                  <a:lnTo>
                    <a:pt x="45910" y="230924"/>
                  </a:lnTo>
                  <a:lnTo>
                    <a:pt x="86283" y="247827"/>
                  </a:lnTo>
                  <a:lnTo>
                    <a:pt x="110439" y="249936"/>
                  </a:lnTo>
                  <a:lnTo>
                    <a:pt x="150990" y="243535"/>
                  </a:lnTo>
                  <a:lnTo>
                    <a:pt x="182460" y="224904"/>
                  </a:lnTo>
                  <a:lnTo>
                    <a:pt x="203936" y="194868"/>
                  </a:lnTo>
                  <a:lnTo>
                    <a:pt x="214541" y="154305"/>
                  </a:lnTo>
                  <a:close/>
                </a:path>
                <a:path w="412115" h="250190">
                  <a:moveTo>
                    <a:pt x="411746" y="244551"/>
                  </a:moveTo>
                  <a:lnTo>
                    <a:pt x="411708" y="243484"/>
                  </a:lnTo>
                  <a:lnTo>
                    <a:pt x="411162" y="242646"/>
                  </a:lnTo>
                  <a:lnTo>
                    <a:pt x="329488" y="123494"/>
                  </a:lnTo>
                  <a:lnTo>
                    <a:pt x="406057" y="10172"/>
                  </a:lnTo>
                  <a:lnTo>
                    <a:pt x="406450" y="9728"/>
                  </a:lnTo>
                  <a:lnTo>
                    <a:pt x="406666" y="9156"/>
                  </a:lnTo>
                  <a:lnTo>
                    <a:pt x="406666" y="7073"/>
                  </a:lnTo>
                  <a:lnTo>
                    <a:pt x="405460" y="5867"/>
                  </a:lnTo>
                  <a:lnTo>
                    <a:pt x="368198" y="5854"/>
                  </a:lnTo>
                  <a:lnTo>
                    <a:pt x="367360" y="6299"/>
                  </a:lnTo>
                  <a:lnTo>
                    <a:pt x="307581" y="95910"/>
                  </a:lnTo>
                  <a:lnTo>
                    <a:pt x="250278" y="6337"/>
                  </a:lnTo>
                  <a:lnTo>
                    <a:pt x="249440" y="5880"/>
                  </a:lnTo>
                  <a:lnTo>
                    <a:pt x="209677" y="5854"/>
                  </a:lnTo>
                  <a:lnTo>
                    <a:pt x="208762" y="6400"/>
                  </a:lnTo>
                  <a:lnTo>
                    <a:pt x="207797" y="8128"/>
                  </a:lnTo>
                  <a:lnTo>
                    <a:pt x="207797" y="9182"/>
                  </a:lnTo>
                  <a:lnTo>
                    <a:pt x="208292" y="10020"/>
                  </a:lnTo>
                  <a:lnTo>
                    <a:pt x="285000" y="123583"/>
                  </a:lnTo>
                  <a:lnTo>
                    <a:pt x="202641" y="243878"/>
                  </a:lnTo>
                  <a:lnTo>
                    <a:pt x="202958" y="245554"/>
                  </a:lnTo>
                  <a:lnTo>
                    <a:pt x="204635" y="246684"/>
                  </a:lnTo>
                  <a:lnTo>
                    <a:pt x="205155" y="246849"/>
                  </a:lnTo>
                  <a:lnTo>
                    <a:pt x="242227" y="246862"/>
                  </a:lnTo>
                  <a:lnTo>
                    <a:pt x="243065" y="246418"/>
                  </a:lnTo>
                  <a:lnTo>
                    <a:pt x="306920" y="151790"/>
                  </a:lnTo>
                  <a:lnTo>
                    <a:pt x="368630" y="246380"/>
                  </a:lnTo>
                  <a:lnTo>
                    <a:pt x="369468" y="246849"/>
                  </a:lnTo>
                  <a:lnTo>
                    <a:pt x="409879" y="246837"/>
                  </a:lnTo>
                  <a:lnTo>
                    <a:pt x="410781" y="246291"/>
                  </a:lnTo>
                  <a:lnTo>
                    <a:pt x="411746" y="244551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34857217-F63C-C733-C44A-159E5948B396}"/>
                </a:ext>
              </a:extLst>
            </p:cNvPr>
            <p:cNvSpPr/>
            <p:nvPr/>
          </p:nvSpPr>
          <p:spPr>
            <a:xfrm>
              <a:off x="1418894" y="6349187"/>
              <a:ext cx="448945" cy="286385"/>
            </a:xfrm>
            <a:custGeom>
              <a:avLst/>
              <a:gdLst/>
              <a:ahLst/>
              <a:cxnLst/>
              <a:rect l="l" t="t" r="r" b="b"/>
              <a:pathLst>
                <a:path w="448944" h="286384">
                  <a:moveTo>
                    <a:pt x="135509" y="189268"/>
                  </a:moveTo>
                  <a:lnTo>
                    <a:pt x="131064" y="161366"/>
                  </a:lnTo>
                  <a:lnTo>
                    <a:pt x="118618" y="139954"/>
                  </a:lnTo>
                  <a:lnTo>
                    <a:pt x="118618" y="189268"/>
                  </a:lnTo>
                  <a:lnTo>
                    <a:pt x="115341" y="210616"/>
                  </a:lnTo>
                  <a:lnTo>
                    <a:pt x="106146" y="227304"/>
                  </a:lnTo>
                  <a:lnTo>
                    <a:pt x="92011" y="238150"/>
                  </a:lnTo>
                  <a:lnTo>
                    <a:pt x="73901" y="242023"/>
                  </a:lnTo>
                  <a:lnTo>
                    <a:pt x="53949" y="237350"/>
                  </a:lnTo>
                  <a:lnTo>
                    <a:pt x="40030" y="225171"/>
                  </a:lnTo>
                  <a:lnTo>
                    <a:pt x="31851" y="208229"/>
                  </a:lnTo>
                  <a:lnTo>
                    <a:pt x="29184" y="189268"/>
                  </a:lnTo>
                  <a:lnTo>
                    <a:pt x="32473" y="167906"/>
                  </a:lnTo>
                  <a:lnTo>
                    <a:pt x="41668" y="151218"/>
                  </a:lnTo>
                  <a:lnTo>
                    <a:pt x="55816" y="140373"/>
                  </a:lnTo>
                  <a:lnTo>
                    <a:pt x="73901" y="136499"/>
                  </a:lnTo>
                  <a:lnTo>
                    <a:pt x="91986" y="140398"/>
                  </a:lnTo>
                  <a:lnTo>
                    <a:pt x="106121" y="151295"/>
                  </a:lnTo>
                  <a:lnTo>
                    <a:pt x="115328" y="167982"/>
                  </a:lnTo>
                  <a:lnTo>
                    <a:pt x="118618" y="189268"/>
                  </a:lnTo>
                  <a:lnTo>
                    <a:pt x="118618" y="139954"/>
                  </a:lnTo>
                  <a:lnTo>
                    <a:pt x="118541" y="139814"/>
                  </a:lnTo>
                  <a:lnTo>
                    <a:pt x="113919" y="136499"/>
                  </a:lnTo>
                  <a:lnTo>
                    <a:pt x="99110" y="125907"/>
                  </a:lnTo>
                  <a:lnTo>
                    <a:pt x="73990" y="120980"/>
                  </a:lnTo>
                  <a:lnTo>
                    <a:pt x="48869" y="125996"/>
                  </a:lnTo>
                  <a:lnTo>
                    <a:pt x="29451" y="140055"/>
                  </a:lnTo>
                  <a:lnTo>
                    <a:pt x="16916" y="161645"/>
                  </a:lnTo>
                  <a:lnTo>
                    <a:pt x="12471" y="189268"/>
                  </a:lnTo>
                  <a:lnTo>
                    <a:pt x="17005" y="216877"/>
                  </a:lnTo>
                  <a:lnTo>
                    <a:pt x="29679" y="238467"/>
                  </a:lnTo>
                  <a:lnTo>
                    <a:pt x="49123" y="252526"/>
                  </a:lnTo>
                  <a:lnTo>
                    <a:pt x="73990" y="257543"/>
                  </a:lnTo>
                  <a:lnTo>
                    <a:pt x="98856" y="252641"/>
                  </a:lnTo>
                  <a:lnTo>
                    <a:pt x="113766" y="242023"/>
                  </a:lnTo>
                  <a:lnTo>
                    <a:pt x="118313" y="238785"/>
                  </a:lnTo>
                  <a:lnTo>
                    <a:pt x="130975" y="217233"/>
                  </a:lnTo>
                  <a:lnTo>
                    <a:pt x="135509" y="189268"/>
                  </a:lnTo>
                  <a:close/>
                </a:path>
                <a:path w="448944" h="286384">
                  <a:moveTo>
                    <a:pt x="258724" y="172935"/>
                  </a:moveTo>
                  <a:lnTo>
                    <a:pt x="242163" y="130352"/>
                  </a:lnTo>
                  <a:lnTo>
                    <a:pt x="209994" y="121170"/>
                  </a:lnTo>
                  <a:lnTo>
                    <a:pt x="198107" y="122326"/>
                  </a:lnTo>
                  <a:lnTo>
                    <a:pt x="186905" y="126047"/>
                  </a:lnTo>
                  <a:lnTo>
                    <a:pt x="176809" y="132143"/>
                  </a:lnTo>
                  <a:lnTo>
                    <a:pt x="168211" y="140436"/>
                  </a:lnTo>
                  <a:lnTo>
                    <a:pt x="168211" y="126987"/>
                  </a:lnTo>
                  <a:lnTo>
                    <a:pt x="167881" y="126047"/>
                  </a:lnTo>
                  <a:lnTo>
                    <a:pt x="166268" y="124485"/>
                  </a:lnTo>
                  <a:lnTo>
                    <a:pt x="165315" y="124053"/>
                  </a:lnTo>
                  <a:lnTo>
                    <a:pt x="154343" y="124053"/>
                  </a:lnTo>
                  <a:lnTo>
                    <a:pt x="153390" y="124485"/>
                  </a:lnTo>
                  <a:lnTo>
                    <a:pt x="151790" y="126047"/>
                  </a:lnTo>
                  <a:lnTo>
                    <a:pt x="151358" y="126987"/>
                  </a:lnTo>
                  <a:lnTo>
                    <a:pt x="151358" y="251904"/>
                  </a:lnTo>
                  <a:lnTo>
                    <a:pt x="151790" y="252857"/>
                  </a:lnTo>
                  <a:lnTo>
                    <a:pt x="153390" y="254419"/>
                  </a:lnTo>
                  <a:lnTo>
                    <a:pt x="154343" y="254838"/>
                  </a:lnTo>
                  <a:lnTo>
                    <a:pt x="165417" y="254838"/>
                  </a:lnTo>
                  <a:lnTo>
                    <a:pt x="166357" y="254419"/>
                  </a:lnTo>
                  <a:lnTo>
                    <a:pt x="167970" y="252857"/>
                  </a:lnTo>
                  <a:lnTo>
                    <a:pt x="168351" y="251904"/>
                  </a:lnTo>
                  <a:lnTo>
                    <a:pt x="168351" y="184531"/>
                  </a:lnTo>
                  <a:lnTo>
                    <a:pt x="171297" y="164731"/>
                  </a:lnTo>
                  <a:lnTo>
                    <a:pt x="179666" y="149606"/>
                  </a:lnTo>
                  <a:lnTo>
                    <a:pt x="192760" y="139954"/>
                  </a:lnTo>
                  <a:lnTo>
                    <a:pt x="209892" y="136550"/>
                  </a:lnTo>
                  <a:lnTo>
                    <a:pt x="224104" y="138684"/>
                  </a:lnTo>
                  <a:lnTo>
                    <a:pt x="234073" y="145161"/>
                  </a:lnTo>
                  <a:lnTo>
                    <a:pt x="239953" y="156159"/>
                  </a:lnTo>
                  <a:lnTo>
                    <a:pt x="241884" y="171805"/>
                  </a:lnTo>
                  <a:lnTo>
                    <a:pt x="241884" y="251764"/>
                  </a:lnTo>
                  <a:lnTo>
                    <a:pt x="242265" y="252717"/>
                  </a:lnTo>
                  <a:lnTo>
                    <a:pt x="243878" y="254279"/>
                  </a:lnTo>
                  <a:lnTo>
                    <a:pt x="244817" y="254698"/>
                  </a:lnTo>
                  <a:lnTo>
                    <a:pt x="255790" y="254698"/>
                  </a:lnTo>
                  <a:lnTo>
                    <a:pt x="256743" y="254279"/>
                  </a:lnTo>
                  <a:lnTo>
                    <a:pt x="258356" y="252717"/>
                  </a:lnTo>
                  <a:lnTo>
                    <a:pt x="258724" y="251764"/>
                  </a:lnTo>
                  <a:lnTo>
                    <a:pt x="258724" y="172935"/>
                  </a:lnTo>
                  <a:close/>
                </a:path>
                <a:path w="448944" h="286384">
                  <a:moveTo>
                    <a:pt x="388912" y="186702"/>
                  </a:moveTo>
                  <a:lnTo>
                    <a:pt x="388340" y="178904"/>
                  </a:lnTo>
                  <a:lnTo>
                    <a:pt x="387819" y="171640"/>
                  </a:lnTo>
                  <a:lnTo>
                    <a:pt x="384505" y="158457"/>
                  </a:lnTo>
                  <a:lnTo>
                    <a:pt x="378891" y="146926"/>
                  </a:lnTo>
                  <a:lnTo>
                    <a:pt x="371690" y="137858"/>
                  </a:lnTo>
                  <a:lnTo>
                    <a:pt x="371690" y="178904"/>
                  </a:lnTo>
                  <a:lnTo>
                    <a:pt x="287553" y="178904"/>
                  </a:lnTo>
                  <a:lnTo>
                    <a:pt x="313588" y="140271"/>
                  </a:lnTo>
                  <a:lnTo>
                    <a:pt x="328460" y="136690"/>
                  </a:lnTo>
                  <a:lnTo>
                    <a:pt x="343585" y="138938"/>
                  </a:lnTo>
                  <a:lnTo>
                    <a:pt x="370446" y="170497"/>
                  </a:lnTo>
                  <a:lnTo>
                    <a:pt x="371690" y="178904"/>
                  </a:lnTo>
                  <a:lnTo>
                    <a:pt x="371690" y="137858"/>
                  </a:lnTo>
                  <a:lnTo>
                    <a:pt x="370878" y="136829"/>
                  </a:lnTo>
                  <a:lnTo>
                    <a:pt x="370687" y="136690"/>
                  </a:lnTo>
                  <a:lnTo>
                    <a:pt x="362140" y="130048"/>
                  </a:lnTo>
                  <a:lnTo>
                    <a:pt x="352348" y="125120"/>
                  </a:lnTo>
                  <a:lnTo>
                    <a:pt x="341782" y="122174"/>
                  </a:lnTo>
                  <a:lnTo>
                    <a:pt x="330758" y="121310"/>
                  </a:lnTo>
                  <a:lnTo>
                    <a:pt x="319443" y="122008"/>
                  </a:lnTo>
                  <a:lnTo>
                    <a:pt x="281114" y="148894"/>
                  </a:lnTo>
                  <a:lnTo>
                    <a:pt x="270598" y="186702"/>
                  </a:lnTo>
                  <a:lnTo>
                    <a:pt x="270484" y="192379"/>
                  </a:lnTo>
                  <a:lnTo>
                    <a:pt x="271132" y="203796"/>
                  </a:lnTo>
                  <a:lnTo>
                    <a:pt x="292671" y="245452"/>
                  </a:lnTo>
                  <a:lnTo>
                    <a:pt x="329755" y="257784"/>
                  </a:lnTo>
                  <a:lnTo>
                    <a:pt x="351624" y="254647"/>
                  </a:lnTo>
                  <a:lnTo>
                    <a:pt x="368833" y="245440"/>
                  </a:lnTo>
                  <a:lnTo>
                    <a:pt x="371436" y="242252"/>
                  </a:lnTo>
                  <a:lnTo>
                    <a:pt x="381038" y="230466"/>
                  </a:lnTo>
                  <a:lnTo>
                    <a:pt x="387870" y="210032"/>
                  </a:lnTo>
                  <a:lnTo>
                    <a:pt x="387756" y="208661"/>
                  </a:lnTo>
                  <a:lnTo>
                    <a:pt x="371068" y="208661"/>
                  </a:lnTo>
                  <a:lnTo>
                    <a:pt x="366153" y="222567"/>
                  </a:lnTo>
                  <a:lnTo>
                    <a:pt x="356857" y="233413"/>
                  </a:lnTo>
                  <a:lnTo>
                    <a:pt x="344322" y="240296"/>
                  </a:lnTo>
                  <a:lnTo>
                    <a:pt x="329717" y="242252"/>
                  </a:lnTo>
                  <a:lnTo>
                    <a:pt x="320382" y="241427"/>
                  </a:lnTo>
                  <a:lnTo>
                    <a:pt x="289941" y="211289"/>
                  </a:lnTo>
                  <a:lnTo>
                    <a:pt x="287261" y="194462"/>
                  </a:lnTo>
                  <a:lnTo>
                    <a:pt x="385927" y="194462"/>
                  </a:lnTo>
                  <a:lnTo>
                    <a:pt x="386918" y="193992"/>
                  </a:lnTo>
                  <a:lnTo>
                    <a:pt x="388531" y="192379"/>
                  </a:lnTo>
                  <a:lnTo>
                    <a:pt x="388912" y="191439"/>
                  </a:lnTo>
                  <a:lnTo>
                    <a:pt x="388912" y="186702"/>
                  </a:lnTo>
                  <a:close/>
                </a:path>
                <a:path w="448944" h="286384">
                  <a:moveTo>
                    <a:pt x="448754" y="185572"/>
                  </a:moveTo>
                  <a:lnTo>
                    <a:pt x="442137" y="149948"/>
                  </a:lnTo>
                  <a:lnTo>
                    <a:pt x="424014" y="119786"/>
                  </a:lnTo>
                  <a:lnTo>
                    <a:pt x="396633" y="97675"/>
                  </a:lnTo>
                  <a:lnTo>
                    <a:pt x="362254" y="86207"/>
                  </a:lnTo>
                  <a:lnTo>
                    <a:pt x="343293" y="51117"/>
                  </a:lnTo>
                  <a:lnTo>
                    <a:pt x="313385" y="26860"/>
                  </a:lnTo>
                  <a:lnTo>
                    <a:pt x="276555" y="15582"/>
                  </a:lnTo>
                  <a:lnTo>
                    <a:pt x="236855" y="19443"/>
                  </a:lnTo>
                  <a:lnTo>
                    <a:pt x="230555" y="21602"/>
                  </a:lnTo>
                  <a:lnTo>
                    <a:pt x="224421" y="24155"/>
                  </a:lnTo>
                  <a:lnTo>
                    <a:pt x="218478" y="27114"/>
                  </a:lnTo>
                  <a:lnTo>
                    <a:pt x="212725" y="30467"/>
                  </a:lnTo>
                  <a:lnTo>
                    <a:pt x="199720" y="17487"/>
                  </a:lnTo>
                  <a:lnTo>
                    <a:pt x="184315" y="7886"/>
                  </a:lnTo>
                  <a:lnTo>
                    <a:pt x="167170" y="1955"/>
                  </a:lnTo>
                  <a:lnTo>
                    <a:pt x="148894" y="0"/>
                  </a:lnTo>
                  <a:lnTo>
                    <a:pt x="123113" y="4254"/>
                  </a:lnTo>
                  <a:lnTo>
                    <a:pt x="100469" y="16014"/>
                  </a:lnTo>
                  <a:lnTo>
                    <a:pt x="82499" y="34137"/>
                  </a:lnTo>
                  <a:lnTo>
                    <a:pt x="70764" y="57492"/>
                  </a:lnTo>
                  <a:lnTo>
                    <a:pt x="45427" y="65239"/>
                  </a:lnTo>
                  <a:lnTo>
                    <a:pt x="24345" y="80238"/>
                  </a:lnTo>
                  <a:lnTo>
                    <a:pt x="8978" y="101041"/>
                  </a:lnTo>
                  <a:lnTo>
                    <a:pt x="787" y="126238"/>
                  </a:lnTo>
                  <a:lnTo>
                    <a:pt x="0" y="131279"/>
                  </a:lnTo>
                  <a:lnTo>
                    <a:pt x="3454" y="135991"/>
                  </a:lnTo>
                  <a:lnTo>
                    <a:pt x="8636" y="136791"/>
                  </a:lnTo>
                  <a:lnTo>
                    <a:pt x="13677" y="137452"/>
                  </a:lnTo>
                  <a:lnTo>
                    <a:pt x="18338" y="133997"/>
                  </a:lnTo>
                  <a:lnTo>
                    <a:pt x="19189" y="128981"/>
                  </a:lnTo>
                  <a:lnTo>
                    <a:pt x="26174" y="108318"/>
                  </a:lnTo>
                  <a:lnTo>
                    <a:pt x="39331" y="91655"/>
                  </a:lnTo>
                  <a:lnTo>
                    <a:pt x="57251" y="80264"/>
                  </a:lnTo>
                  <a:lnTo>
                    <a:pt x="78524" y="75425"/>
                  </a:lnTo>
                  <a:lnTo>
                    <a:pt x="82702" y="75171"/>
                  </a:lnTo>
                  <a:lnTo>
                    <a:pt x="86233" y="72212"/>
                  </a:lnTo>
                  <a:lnTo>
                    <a:pt x="109308" y="32639"/>
                  </a:lnTo>
                  <a:lnTo>
                    <a:pt x="148704" y="18592"/>
                  </a:lnTo>
                  <a:lnTo>
                    <a:pt x="164655" y="20599"/>
                  </a:lnTo>
                  <a:lnTo>
                    <a:pt x="179349" y="26479"/>
                  </a:lnTo>
                  <a:lnTo>
                    <a:pt x="192112" y="35839"/>
                  </a:lnTo>
                  <a:lnTo>
                    <a:pt x="202272" y="48310"/>
                  </a:lnTo>
                  <a:lnTo>
                    <a:pt x="205130" y="52679"/>
                  </a:lnTo>
                  <a:lnTo>
                    <a:pt x="210985" y="53911"/>
                  </a:lnTo>
                  <a:lnTo>
                    <a:pt x="215849" y="50723"/>
                  </a:lnTo>
                  <a:lnTo>
                    <a:pt x="244932" y="36271"/>
                  </a:lnTo>
                  <a:lnTo>
                    <a:pt x="276212" y="34175"/>
                  </a:lnTo>
                  <a:lnTo>
                    <a:pt x="305993" y="43954"/>
                  </a:lnTo>
                  <a:lnTo>
                    <a:pt x="335622" y="72415"/>
                  </a:lnTo>
                  <a:lnTo>
                    <a:pt x="346595" y="100863"/>
                  </a:lnTo>
                  <a:lnTo>
                    <a:pt x="350100" y="103822"/>
                  </a:lnTo>
                  <a:lnTo>
                    <a:pt x="410133" y="132384"/>
                  </a:lnTo>
                  <a:lnTo>
                    <a:pt x="429628" y="191884"/>
                  </a:lnTo>
                  <a:lnTo>
                    <a:pt x="421563" y="221615"/>
                  </a:lnTo>
                  <a:lnTo>
                    <a:pt x="403771" y="245579"/>
                  </a:lnTo>
                  <a:lnTo>
                    <a:pt x="378587" y="261581"/>
                  </a:lnTo>
                  <a:lnTo>
                    <a:pt x="348348" y="267487"/>
                  </a:lnTo>
                  <a:lnTo>
                    <a:pt x="42964" y="267474"/>
                  </a:lnTo>
                  <a:lnTo>
                    <a:pt x="42176" y="267589"/>
                  </a:lnTo>
                  <a:lnTo>
                    <a:pt x="41427" y="267817"/>
                  </a:lnTo>
                  <a:lnTo>
                    <a:pt x="40487" y="268617"/>
                  </a:lnTo>
                  <a:lnTo>
                    <a:pt x="39585" y="271081"/>
                  </a:lnTo>
                  <a:lnTo>
                    <a:pt x="39585" y="272313"/>
                  </a:lnTo>
                  <a:lnTo>
                    <a:pt x="48145" y="284797"/>
                  </a:lnTo>
                  <a:lnTo>
                    <a:pt x="49949" y="285940"/>
                  </a:lnTo>
                  <a:lnTo>
                    <a:pt x="348208" y="285940"/>
                  </a:lnTo>
                  <a:lnTo>
                    <a:pt x="387311" y="278066"/>
                  </a:lnTo>
                  <a:lnTo>
                    <a:pt x="419252" y="256565"/>
                  </a:lnTo>
                  <a:lnTo>
                    <a:pt x="440817" y="224663"/>
                  </a:lnTo>
                  <a:lnTo>
                    <a:pt x="448754" y="185572"/>
                  </a:lnTo>
                  <a:close/>
                </a:path>
              </a:pathLst>
            </a:custGeom>
            <a:solidFill>
              <a:srgbClr val="00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B8B5994-6645-E9F5-FCD6-C3CD60911557}"/>
              </a:ext>
            </a:extLst>
          </p:cNvPr>
          <p:cNvSpPr/>
          <p:nvPr/>
        </p:nvSpPr>
        <p:spPr>
          <a:xfrm>
            <a:off x="3965027" y="1588612"/>
            <a:ext cx="4061780" cy="3917325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e Vietnam Pro SemiBold" pitchFamily="2" charset="77"/>
              </a:rPr>
              <a:t>What is CXone Performance Management?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51273A-7BEF-FA26-DADD-C171B66FAF2E}"/>
              </a:ext>
            </a:extLst>
          </p:cNvPr>
          <p:cNvGrpSpPr/>
          <p:nvPr/>
        </p:nvGrpSpPr>
        <p:grpSpPr>
          <a:xfrm>
            <a:off x="5317729" y="749053"/>
            <a:ext cx="1280164" cy="1253859"/>
            <a:chOff x="5066671" y="1581290"/>
            <a:chExt cx="1280164" cy="125385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ADAE7E-746C-7C93-BDF3-62752846A6E6}"/>
                </a:ext>
              </a:extLst>
            </p:cNvPr>
            <p:cNvSpPr/>
            <p:nvPr/>
          </p:nvSpPr>
          <p:spPr>
            <a:xfrm>
              <a:off x="5066671" y="1581290"/>
              <a:ext cx="1280164" cy="1253859"/>
            </a:xfrm>
            <a:prstGeom prst="ellipse">
              <a:avLst/>
            </a:prstGeom>
            <a:solidFill>
              <a:srgbClr val="24C9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52" name="Graphic 7" descr="Bar chart outline">
              <a:extLst>
                <a:ext uri="{FF2B5EF4-FFF2-40B4-BE49-F238E27FC236}">
                  <a16:creationId xmlns:a16="http://schemas.microsoft.com/office/drawing/2014/main" id="{89EDB3B9-B038-89D4-AEDB-F89227E00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92454" y="1793921"/>
              <a:ext cx="828598" cy="828598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53602BAB-7627-3009-9343-0F4087219A19}"/>
              </a:ext>
            </a:extLst>
          </p:cNvPr>
          <p:cNvSpPr/>
          <p:nvPr/>
        </p:nvSpPr>
        <p:spPr>
          <a:xfrm>
            <a:off x="7339528" y="1978150"/>
            <a:ext cx="1238286" cy="1253859"/>
          </a:xfrm>
          <a:prstGeom prst="ellipse">
            <a:avLst/>
          </a:prstGeom>
          <a:solidFill>
            <a:srgbClr val="24C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6C0AC21-12F0-8446-D87A-9B08C76C5991}"/>
              </a:ext>
            </a:extLst>
          </p:cNvPr>
          <p:cNvSpPr/>
          <p:nvPr/>
        </p:nvSpPr>
        <p:spPr>
          <a:xfrm>
            <a:off x="3324945" y="2032149"/>
            <a:ext cx="1280164" cy="1253859"/>
          </a:xfrm>
          <a:prstGeom prst="ellipse">
            <a:avLst/>
          </a:prstGeom>
          <a:solidFill>
            <a:srgbClr val="24C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02B91D5-7DCC-9646-69B6-82DB80015BB8}"/>
              </a:ext>
            </a:extLst>
          </p:cNvPr>
          <p:cNvSpPr/>
          <p:nvPr/>
        </p:nvSpPr>
        <p:spPr>
          <a:xfrm>
            <a:off x="5317729" y="4759909"/>
            <a:ext cx="1280164" cy="1253859"/>
          </a:xfrm>
          <a:prstGeom prst="ellipse">
            <a:avLst/>
          </a:prstGeom>
          <a:solidFill>
            <a:srgbClr val="24C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DEB70DB-98EA-45E8-F8F6-90AAEE2BBAAF}"/>
              </a:ext>
            </a:extLst>
          </p:cNvPr>
          <p:cNvSpPr/>
          <p:nvPr/>
        </p:nvSpPr>
        <p:spPr>
          <a:xfrm>
            <a:off x="7183952" y="3903098"/>
            <a:ext cx="1280164" cy="1253859"/>
          </a:xfrm>
          <a:prstGeom prst="ellipse">
            <a:avLst/>
          </a:prstGeom>
          <a:solidFill>
            <a:srgbClr val="24C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7" name="Graphic 26" descr="History with solid fill">
            <a:extLst>
              <a:ext uri="{FF2B5EF4-FFF2-40B4-BE49-F238E27FC236}">
                <a16:creationId xmlns:a16="http://schemas.microsoft.com/office/drawing/2014/main" id="{9583C838-3D85-2D0F-7865-BDB79D06A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6319" y="2267470"/>
            <a:ext cx="683468" cy="70658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CF2BD57-D10D-6020-9091-52BB5146B9C6}"/>
              </a:ext>
            </a:extLst>
          </p:cNvPr>
          <p:cNvSpPr txBox="1"/>
          <p:nvPr/>
        </p:nvSpPr>
        <p:spPr>
          <a:xfrm>
            <a:off x="8012717" y="904559"/>
            <a:ext cx="371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4C9FF"/>
                </a:solidFill>
                <a:latin typeface="Be Vietnam Pro Medium" pitchFamily="2" charset="77"/>
              </a:rPr>
              <a:t>Data Aggregation Platform</a:t>
            </a:r>
          </a:p>
          <a:p>
            <a:r>
              <a:rPr lang="en-US" dirty="0">
                <a:latin typeface="Be Vietnam Pro" pitchFamily="2" charset="77"/>
              </a:rPr>
              <a:t>Consolidate data from CRM and other systems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626300-72BF-24F4-8D9E-51824A30A96B}"/>
              </a:ext>
            </a:extLst>
          </p:cNvPr>
          <p:cNvSpPr txBox="1"/>
          <p:nvPr/>
        </p:nvSpPr>
        <p:spPr>
          <a:xfrm>
            <a:off x="8849283" y="3005803"/>
            <a:ext cx="2989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4C9FF"/>
                </a:solidFill>
                <a:latin typeface="Be Vietnam Pro Medium" pitchFamily="2" charset="77"/>
              </a:rPr>
              <a:t>Real-Time Reporting</a:t>
            </a:r>
          </a:p>
          <a:p>
            <a:r>
              <a:rPr lang="en-US" dirty="0">
                <a:latin typeface="Be Vietnam Pro" pitchFamily="2" charset="77"/>
              </a:rPr>
              <a:t>As well as historical and transaction-level data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A5F0F4-7542-22D6-4C3C-BB941777404F}"/>
              </a:ext>
            </a:extLst>
          </p:cNvPr>
          <p:cNvSpPr txBox="1"/>
          <p:nvPr/>
        </p:nvSpPr>
        <p:spPr>
          <a:xfrm>
            <a:off x="461219" y="882155"/>
            <a:ext cx="4007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4C9FF"/>
                </a:solidFill>
                <a:latin typeface="Be Vietnam Pro Medium" pitchFamily="2" charset="77"/>
              </a:rPr>
              <a:t>Role-Based Dashboards</a:t>
            </a:r>
          </a:p>
          <a:p>
            <a:r>
              <a:rPr lang="en-US" dirty="0">
                <a:latin typeface="Be Vietnam Pro" pitchFamily="2" charset="77"/>
              </a:rPr>
              <a:t>Agent to executive performance dashboards</a:t>
            </a:r>
          </a:p>
        </p:txBody>
      </p:sp>
      <p:pic>
        <p:nvPicPr>
          <p:cNvPr id="61" name="Graphic 14" descr="Statistics outline">
            <a:extLst>
              <a:ext uri="{FF2B5EF4-FFF2-40B4-BE49-F238E27FC236}">
                <a16:creationId xmlns:a16="http://schemas.microsoft.com/office/drawing/2014/main" id="{87A2095A-E173-FE06-8FF0-8A00E1F9D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6011" y="2220202"/>
            <a:ext cx="889559" cy="88955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4046466-85E5-0953-3ECB-74D6A701FA1C}"/>
              </a:ext>
            </a:extLst>
          </p:cNvPr>
          <p:cNvSpPr txBox="1"/>
          <p:nvPr/>
        </p:nvSpPr>
        <p:spPr>
          <a:xfrm>
            <a:off x="351701" y="4930739"/>
            <a:ext cx="379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4C9FF"/>
                </a:solidFill>
                <a:latin typeface="Be Vietnam Pro Medium" pitchFamily="2" charset="77"/>
              </a:rPr>
              <a:t>Automated Gamification</a:t>
            </a:r>
          </a:p>
          <a:p>
            <a:r>
              <a:rPr lang="en-US" dirty="0">
                <a:latin typeface="Be Vietnam Pro" pitchFamily="2" charset="77"/>
              </a:rPr>
              <a:t>Robust Rewards &amp; Recognition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3337D6-0425-3EE0-D73B-40A6DF00FD9B}"/>
              </a:ext>
            </a:extLst>
          </p:cNvPr>
          <p:cNvSpPr txBox="1"/>
          <p:nvPr/>
        </p:nvSpPr>
        <p:spPr>
          <a:xfrm>
            <a:off x="8372994" y="5038663"/>
            <a:ext cx="338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4C9FF"/>
                </a:solidFill>
                <a:latin typeface="Be Vietnam Pro Medium" pitchFamily="2" charset="77"/>
              </a:rPr>
              <a:t>Surveys &amp; Coaching</a:t>
            </a:r>
          </a:p>
          <a:p>
            <a:pPr fontAlgn="base"/>
            <a:r>
              <a:rPr lang="en-US" dirty="0">
                <a:latin typeface="Be Vietnam Pro" pitchFamily="2" charset="77"/>
              </a:rPr>
              <a:t>Tailor training based on individual needs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6B025D4-2BF4-D2D9-4440-5F62F06D9F79}"/>
              </a:ext>
            </a:extLst>
          </p:cNvPr>
          <p:cNvSpPr/>
          <p:nvPr/>
        </p:nvSpPr>
        <p:spPr>
          <a:xfrm>
            <a:off x="3292263" y="3769043"/>
            <a:ext cx="1280164" cy="1253859"/>
          </a:xfrm>
          <a:prstGeom prst="ellipse">
            <a:avLst/>
          </a:prstGeom>
          <a:solidFill>
            <a:srgbClr val="24C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6EDAD33-6565-0671-A56F-241DFD0F0D42}"/>
              </a:ext>
            </a:extLst>
          </p:cNvPr>
          <p:cNvSpPr txBox="1"/>
          <p:nvPr/>
        </p:nvSpPr>
        <p:spPr>
          <a:xfrm>
            <a:off x="475229" y="3020696"/>
            <a:ext cx="317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4C9FF"/>
                </a:solidFill>
                <a:latin typeface="Be Vietnam Pro Medium" pitchFamily="2" charset="77"/>
              </a:rPr>
              <a:t>Custom Wallboards</a:t>
            </a:r>
          </a:p>
          <a:p>
            <a:r>
              <a:rPr lang="en-US" dirty="0">
                <a:latin typeface="Be Vietnam Pro" pitchFamily="2" charset="77"/>
              </a:rPr>
              <a:t>Performance visibility </a:t>
            </a:r>
          </a:p>
          <a:p>
            <a:r>
              <a:rPr lang="en-US" dirty="0">
                <a:latin typeface="Be Vietnam Pro" pitchFamily="2" charset="77"/>
              </a:rPr>
              <a:t>in the click of a button</a:t>
            </a:r>
            <a:endParaRPr lang="en-US" sz="2000" dirty="0">
              <a:latin typeface="Be Vietnam Pro" pitchFamily="2" charset="77"/>
            </a:endParaRPr>
          </a:p>
        </p:txBody>
      </p:sp>
      <p:pic>
        <p:nvPicPr>
          <p:cNvPr id="66" name="Graphic 24" descr="Aspiration with solid fill">
            <a:extLst>
              <a:ext uri="{FF2B5EF4-FFF2-40B4-BE49-F238E27FC236}">
                <a16:creationId xmlns:a16="http://schemas.microsoft.com/office/drawing/2014/main" id="{9EA96978-53A2-EE7E-2A80-4E49CE1C8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8542" y="5022902"/>
            <a:ext cx="758537" cy="758537"/>
          </a:xfrm>
          <a:prstGeom prst="rect">
            <a:avLst/>
          </a:prstGeom>
        </p:spPr>
      </p:pic>
      <p:pic>
        <p:nvPicPr>
          <p:cNvPr id="67" name="Graphic 66" descr="Television with solid fill">
            <a:extLst>
              <a:ext uri="{FF2B5EF4-FFF2-40B4-BE49-F238E27FC236}">
                <a16:creationId xmlns:a16="http://schemas.microsoft.com/office/drawing/2014/main" id="{09F9EF5E-DD69-5063-AF0A-8543FBA8AC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8498" y="4043603"/>
            <a:ext cx="741103" cy="741103"/>
          </a:xfrm>
          <a:prstGeom prst="rect">
            <a:avLst/>
          </a:prstGeom>
        </p:spPr>
      </p:pic>
      <p:pic>
        <p:nvPicPr>
          <p:cNvPr id="68" name="Graphic 67" descr="Clipboard with solid fill">
            <a:extLst>
              <a:ext uri="{FF2B5EF4-FFF2-40B4-BE49-F238E27FC236}">
                <a16:creationId xmlns:a16="http://schemas.microsoft.com/office/drawing/2014/main" id="{EC98134E-317A-F0BC-1826-EE0B4CB2C6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28975" y="4116173"/>
            <a:ext cx="804170" cy="8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4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7BD7CCC5-AA32-FCE0-5FA4-93CC240E7F74}"/>
              </a:ext>
            </a:extLst>
          </p:cNvPr>
          <p:cNvGrpSpPr/>
          <p:nvPr/>
        </p:nvGrpSpPr>
        <p:grpSpPr>
          <a:xfrm>
            <a:off x="4461986" y="203200"/>
            <a:ext cx="7249238" cy="6483247"/>
            <a:chOff x="4646846" y="368528"/>
            <a:chExt cx="7064377" cy="6317919"/>
          </a:xfrm>
        </p:grpSpPr>
        <p:grpSp>
          <p:nvGrpSpPr>
            <p:cNvPr id="87" name="object 4">
              <a:extLst>
                <a:ext uri="{FF2B5EF4-FFF2-40B4-BE49-F238E27FC236}">
                  <a16:creationId xmlns:a16="http://schemas.microsoft.com/office/drawing/2014/main" id="{F6C52306-4562-E8C8-19E3-AD01377E2F34}"/>
                </a:ext>
              </a:extLst>
            </p:cNvPr>
            <p:cNvGrpSpPr/>
            <p:nvPr/>
          </p:nvGrpSpPr>
          <p:grpSpPr>
            <a:xfrm>
              <a:off x="4646846" y="368528"/>
              <a:ext cx="7064377" cy="6317919"/>
              <a:chOff x="13486541" y="2086515"/>
              <a:chExt cx="1730871" cy="1547978"/>
            </a:xfrm>
          </p:grpSpPr>
          <p:pic>
            <p:nvPicPr>
              <p:cNvPr id="89" name="object 6">
                <a:extLst>
                  <a:ext uri="{FF2B5EF4-FFF2-40B4-BE49-F238E27FC236}">
                    <a16:creationId xmlns:a16="http://schemas.microsoft.com/office/drawing/2014/main" id="{DC1B29F0-6741-AE4A-9171-DC3B4B02816A}"/>
                  </a:ext>
                </a:extLst>
              </p:cNvPr>
              <p:cNvPicPr/>
              <p:nvPr/>
            </p:nvPicPr>
            <p:blipFill>
              <a:blip r:embed="rId2" cstate="print">
                <a:alphaModFix amt="18000"/>
              </a:blip>
              <a:stretch>
                <a:fillRect/>
              </a:stretch>
            </p:blipFill>
            <p:spPr>
              <a:xfrm>
                <a:off x="13486541" y="2086515"/>
                <a:ext cx="1730871" cy="1547978"/>
              </a:xfrm>
              <a:prstGeom prst="rect">
                <a:avLst/>
              </a:prstGeom>
            </p:spPr>
          </p:pic>
          <p:sp>
            <p:nvSpPr>
              <p:cNvPr id="88" name="object 5">
                <a:extLst>
                  <a:ext uri="{FF2B5EF4-FFF2-40B4-BE49-F238E27FC236}">
                    <a16:creationId xmlns:a16="http://schemas.microsoft.com/office/drawing/2014/main" id="{AEFD1AD7-E8AB-073A-24F9-52BFEBA3F7E3}"/>
                  </a:ext>
                </a:extLst>
              </p:cNvPr>
              <p:cNvSpPr/>
              <p:nvPr/>
            </p:nvSpPr>
            <p:spPr>
              <a:xfrm>
                <a:off x="14195881" y="2158845"/>
                <a:ext cx="310515" cy="310515"/>
              </a:xfrm>
              <a:custGeom>
                <a:avLst/>
                <a:gdLst/>
                <a:ahLst/>
                <a:cxnLst/>
                <a:rect l="l" t="t" r="r" b="b"/>
                <a:pathLst>
                  <a:path w="310515" h="310514">
                    <a:moveTo>
                      <a:pt x="310398" y="0"/>
                    </a:moveTo>
                    <a:lnTo>
                      <a:pt x="0" y="0"/>
                    </a:lnTo>
                    <a:lnTo>
                      <a:pt x="0" y="310388"/>
                    </a:lnTo>
                    <a:lnTo>
                      <a:pt x="310398" y="310388"/>
                    </a:lnTo>
                    <a:lnTo>
                      <a:pt x="310398" y="0"/>
                    </a:lnTo>
                    <a:close/>
                  </a:path>
                </a:pathLst>
              </a:custGeom>
              <a:solidFill>
                <a:srgbClr val="23C9FF">
                  <a:alpha val="18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6" name="object 3">
              <a:extLst>
                <a:ext uri="{FF2B5EF4-FFF2-40B4-BE49-F238E27FC236}">
                  <a16:creationId xmlns:a16="http://schemas.microsoft.com/office/drawing/2014/main" id="{89C1A945-E5E1-A061-A210-077E80D3FF13}"/>
                </a:ext>
              </a:extLst>
            </p:cNvPr>
            <p:cNvSpPr/>
            <p:nvPr/>
          </p:nvSpPr>
          <p:spPr>
            <a:xfrm>
              <a:off x="5233523" y="663736"/>
              <a:ext cx="1267336" cy="1267336"/>
            </a:xfrm>
            <a:custGeom>
              <a:avLst/>
              <a:gdLst/>
              <a:ahLst/>
              <a:cxnLst/>
              <a:rect l="l" t="t" r="r" b="b"/>
              <a:pathLst>
                <a:path w="310515" h="310514">
                  <a:moveTo>
                    <a:pt x="310388" y="0"/>
                  </a:moveTo>
                  <a:lnTo>
                    <a:pt x="0" y="0"/>
                  </a:lnTo>
                  <a:lnTo>
                    <a:pt x="0" y="310388"/>
                  </a:lnTo>
                  <a:lnTo>
                    <a:pt x="310388" y="310388"/>
                  </a:lnTo>
                  <a:lnTo>
                    <a:pt x="310388" y="0"/>
                  </a:lnTo>
                  <a:close/>
                </a:path>
              </a:pathLst>
            </a:custGeom>
            <a:solidFill>
              <a:srgbClr val="23C9FF">
                <a:alpha val="179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434A501B-7133-1D10-23C6-9107ACD683FE}"/>
              </a:ext>
            </a:extLst>
          </p:cNvPr>
          <p:cNvSpPr txBox="1">
            <a:spLocks/>
          </p:cNvSpPr>
          <p:nvPr/>
        </p:nvSpPr>
        <p:spPr>
          <a:xfrm>
            <a:off x="5695429" y="2972534"/>
            <a:ext cx="2086971" cy="1030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Arial" panose="020B0604020202020204"/>
              </a:rPr>
              <a:t>Increase Operational Efficiency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AF6AFE24-ECCC-7993-7B85-8201ECAEF73A}"/>
              </a:ext>
            </a:extLst>
          </p:cNvPr>
          <p:cNvSpPr txBox="1">
            <a:spLocks/>
          </p:cNvSpPr>
          <p:nvPr/>
        </p:nvSpPr>
        <p:spPr>
          <a:xfrm>
            <a:off x="2385317" y="2997624"/>
            <a:ext cx="2291537" cy="962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Arial" panose="020B0604020202020204"/>
              </a:rPr>
              <a:t>Create a single source of truth for your data</a:t>
            </a:r>
          </a:p>
        </p:txBody>
      </p:sp>
      <p:sp>
        <p:nvSpPr>
          <p:cNvPr id="67" name="Content Placeholder 1">
            <a:extLst>
              <a:ext uri="{FF2B5EF4-FFF2-40B4-BE49-F238E27FC236}">
                <a16:creationId xmlns:a16="http://schemas.microsoft.com/office/drawing/2014/main" id="{21BE79DC-F555-6382-7276-6ADD36FA8678}"/>
              </a:ext>
            </a:extLst>
          </p:cNvPr>
          <p:cNvSpPr txBox="1">
            <a:spLocks/>
          </p:cNvSpPr>
          <p:nvPr/>
        </p:nvSpPr>
        <p:spPr>
          <a:xfrm>
            <a:off x="5711735" y="4573461"/>
            <a:ext cx="1603275" cy="799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Arial" panose="020B0604020202020204"/>
              </a:rPr>
              <a:t>Maximize Training ROI</a:t>
            </a: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B0476703-8831-FE2F-FE48-1FB0ED55D516}"/>
              </a:ext>
            </a:extLst>
          </p:cNvPr>
          <p:cNvSpPr txBox="1">
            <a:spLocks/>
          </p:cNvSpPr>
          <p:nvPr/>
        </p:nvSpPr>
        <p:spPr>
          <a:xfrm>
            <a:off x="5696184" y="1624580"/>
            <a:ext cx="1747925" cy="799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Arial" panose="020B0604020202020204"/>
              </a:rPr>
              <a:t>Increase Employee Engagement</a:t>
            </a:r>
          </a:p>
        </p:txBody>
      </p:sp>
      <p:pic>
        <p:nvPicPr>
          <p:cNvPr id="72" name="Graphic 71" descr="Badge outline">
            <a:extLst>
              <a:ext uri="{FF2B5EF4-FFF2-40B4-BE49-F238E27FC236}">
                <a16:creationId xmlns:a16="http://schemas.microsoft.com/office/drawing/2014/main" id="{B44B5066-0FB6-047C-354B-F9C144FAB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0917" y="3021597"/>
            <a:ext cx="914400" cy="914400"/>
          </a:xfrm>
          <a:prstGeom prst="rect">
            <a:avLst/>
          </a:prstGeom>
        </p:spPr>
      </p:pic>
      <p:pic>
        <p:nvPicPr>
          <p:cNvPr id="76" name="Graphic 75" descr="Badge 5 outline">
            <a:extLst>
              <a:ext uri="{FF2B5EF4-FFF2-40B4-BE49-F238E27FC236}">
                <a16:creationId xmlns:a16="http://schemas.microsoft.com/office/drawing/2014/main" id="{8F8CFDE8-5CDA-D534-0278-D7E5BFE64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6323" y="3021597"/>
            <a:ext cx="914400" cy="914400"/>
          </a:xfrm>
          <a:prstGeom prst="rect">
            <a:avLst/>
          </a:prstGeom>
        </p:spPr>
      </p:pic>
      <p:pic>
        <p:nvPicPr>
          <p:cNvPr id="78" name="Graphic 77" descr="Badge 6 outline">
            <a:extLst>
              <a:ext uri="{FF2B5EF4-FFF2-40B4-BE49-F238E27FC236}">
                <a16:creationId xmlns:a16="http://schemas.microsoft.com/office/drawing/2014/main" id="{8BB4FA08-F9C9-E7D9-19A6-461452FE4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6323" y="4516000"/>
            <a:ext cx="914400" cy="914400"/>
          </a:xfrm>
          <a:prstGeom prst="rect">
            <a:avLst/>
          </a:prstGeom>
        </p:spPr>
      </p:pic>
      <p:pic>
        <p:nvPicPr>
          <p:cNvPr id="80" name="Graphic 79" descr="Badge 4 outline">
            <a:extLst>
              <a:ext uri="{FF2B5EF4-FFF2-40B4-BE49-F238E27FC236}">
                <a16:creationId xmlns:a16="http://schemas.microsoft.com/office/drawing/2014/main" id="{76FADB45-3A42-AF62-0E7A-16BB6CBBB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6323" y="1584436"/>
            <a:ext cx="914400" cy="914400"/>
          </a:xfrm>
          <a:prstGeom prst="rect">
            <a:avLst/>
          </a:prstGeom>
        </p:spPr>
      </p:pic>
      <p:grpSp>
        <p:nvGrpSpPr>
          <p:cNvPr id="2" name="object 9">
            <a:extLst>
              <a:ext uri="{FF2B5EF4-FFF2-40B4-BE49-F238E27FC236}">
                <a16:creationId xmlns:a16="http://schemas.microsoft.com/office/drawing/2014/main" id="{C682F14D-0255-F36A-F744-7528080A0D00}"/>
              </a:ext>
            </a:extLst>
          </p:cNvPr>
          <p:cNvGrpSpPr/>
          <p:nvPr/>
        </p:nvGrpSpPr>
        <p:grpSpPr>
          <a:xfrm>
            <a:off x="197144" y="6389108"/>
            <a:ext cx="653415" cy="258445"/>
            <a:chOff x="197144" y="6389108"/>
            <a:chExt cx="653415" cy="25844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D64C7C0F-CCD8-72AF-3104-903F3D523A23}"/>
                </a:ext>
              </a:extLst>
            </p:cNvPr>
            <p:cNvSpPr/>
            <p:nvPr/>
          </p:nvSpPr>
          <p:spPr>
            <a:xfrm>
              <a:off x="197142" y="6389115"/>
              <a:ext cx="653415" cy="258445"/>
            </a:xfrm>
            <a:custGeom>
              <a:avLst/>
              <a:gdLst/>
              <a:ahLst/>
              <a:cxnLst/>
              <a:rect l="l" t="t" r="r" b="b"/>
              <a:pathLst>
                <a:path w="653415" h="258445">
                  <a:moveTo>
                    <a:pt x="174523" y="4279"/>
                  </a:moveTo>
                  <a:lnTo>
                    <a:pt x="117106" y="4279"/>
                  </a:lnTo>
                  <a:lnTo>
                    <a:pt x="117106" y="141541"/>
                  </a:lnTo>
                  <a:lnTo>
                    <a:pt x="53594" y="4279"/>
                  </a:lnTo>
                  <a:lnTo>
                    <a:pt x="0" y="4279"/>
                  </a:lnTo>
                  <a:lnTo>
                    <a:pt x="0" y="253682"/>
                  </a:lnTo>
                  <a:lnTo>
                    <a:pt x="56070" y="253682"/>
                  </a:lnTo>
                  <a:lnTo>
                    <a:pt x="55841" y="176898"/>
                  </a:lnTo>
                  <a:lnTo>
                    <a:pt x="56070" y="118681"/>
                  </a:lnTo>
                  <a:lnTo>
                    <a:pt x="117894" y="253682"/>
                  </a:lnTo>
                  <a:lnTo>
                    <a:pt x="174523" y="253682"/>
                  </a:lnTo>
                  <a:lnTo>
                    <a:pt x="174523" y="4279"/>
                  </a:lnTo>
                  <a:close/>
                </a:path>
                <a:path w="653415" h="258445">
                  <a:moveTo>
                    <a:pt x="268884" y="4254"/>
                  </a:moveTo>
                  <a:lnTo>
                    <a:pt x="209321" y="4254"/>
                  </a:lnTo>
                  <a:lnTo>
                    <a:pt x="209321" y="253657"/>
                  </a:lnTo>
                  <a:lnTo>
                    <a:pt x="268884" y="253657"/>
                  </a:lnTo>
                  <a:lnTo>
                    <a:pt x="268884" y="4254"/>
                  </a:lnTo>
                  <a:close/>
                </a:path>
                <a:path w="653415" h="258445">
                  <a:moveTo>
                    <a:pt x="477774" y="155956"/>
                  </a:moveTo>
                  <a:lnTo>
                    <a:pt x="419887" y="155956"/>
                  </a:lnTo>
                  <a:lnTo>
                    <a:pt x="416052" y="174371"/>
                  </a:lnTo>
                  <a:lnTo>
                    <a:pt x="409232" y="187896"/>
                  </a:lnTo>
                  <a:lnTo>
                    <a:pt x="399669" y="196227"/>
                  </a:lnTo>
                  <a:lnTo>
                    <a:pt x="387604" y="199072"/>
                  </a:lnTo>
                  <a:lnTo>
                    <a:pt x="372389" y="194843"/>
                  </a:lnTo>
                  <a:lnTo>
                    <a:pt x="361543" y="182245"/>
                  </a:lnTo>
                  <a:lnTo>
                    <a:pt x="355053" y="161353"/>
                  </a:lnTo>
                  <a:lnTo>
                    <a:pt x="352894" y="132295"/>
                  </a:lnTo>
                  <a:lnTo>
                    <a:pt x="353364" y="117513"/>
                  </a:lnTo>
                  <a:lnTo>
                    <a:pt x="361353" y="80060"/>
                  </a:lnTo>
                  <a:lnTo>
                    <a:pt x="386803" y="60464"/>
                  </a:lnTo>
                  <a:lnTo>
                    <a:pt x="392988" y="60464"/>
                  </a:lnTo>
                  <a:lnTo>
                    <a:pt x="417779" y="89789"/>
                  </a:lnTo>
                  <a:lnTo>
                    <a:pt x="419887" y="100545"/>
                  </a:lnTo>
                  <a:lnTo>
                    <a:pt x="476199" y="100545"/>
                  </a:lnTo>
                  <a:lnTo>
                    <a:pt x="468998" y="62052"/>
                  </a:lnTo>
                  <a:lnTo>
                    <a:pt x="441223" y="17856"/>
                  </a:lnTo>
                  <a:lnTo>
                    <a:pt x="383768" y="0"/>
                  </a:lnTo>
                  <a:lnTo>
                    <a:pt x="373113" y="939"/>
                  </a:lnTo>
                  <a:lnTo>
                    <a:pt x="330555" y="21386"/>
                  </a:lnTo>
                  <a:lnTo>
                    <a:pt x="305142" y="57429"/>
                  </a:lnTo>
                  <a:lnTo>
                    <a:pt x="292950" y="111366"/>
                  </a:lnTo>
                  <a:lnTo>
                    <a:pt x="292100" y="132295"/>
                  </a:lnTo>
                  <a:lnTo>
                    <a:pt x="292938" y="150698"/>
                  </a:lnTo>
                  <a:lnTo>
                    <a:pt x="304469" y="200088"/>
                  </a:lnTo>
                  <a:lnTo>
                    <a:pt x="327609" y="235635"/>
                  </a:lnTo>
                  <a:lnTo>
                    <a:pt x="362470" y="254635"/>
                  </a:lnTo>
                  <a:lnTo>
                    <a:pt x="390740" y="258305"/>
                  </a:lnTo>
                  <a:lnTo>
                    <a:pt x="408546" y="256603"/>
                  </a:lnTo>
                  <a:lnTo>
                    <a:pt x="452335" y="230822"/>
                  </a:lnTo>
                  <a:lnTo>
                    <a:pt x="474865" y="178003"/>
                  </a:lnTo>
                  <a:lnTo>
                    <a:pt x="477774" y="155956"/>
                  </a:lnTo>
                  <a:close/>
                </a:path>
                <a:path w="653415" h="258445">
                  <a:moveTo>
                    <a:pt x="653211" y="4279"/>
                  </a:moveTo>
                  <a:lnTo>
                    <a:pt x="502996" y="4279"/>
                  </a:lnTo>
                  <a:lnTo>
                    <a:pt x="502996" y="62699"/>
                  </a:lnTo>
                  <a:lnTo>
                    <a:pt x="502996" y="99529"/>
                  </a:lnTo>
                  <a:lnTo>
                    <a:pt x="502996" y="156679"/>
                  </a:lnTo>
                  <a:lnTo>
                    <a:pt x="502996" y="196049"/>
                  </a:lnTo>
                  <a:lnTo>
                    <a:pt x="502996" y="254469"/>
                  </a:lnTo>
                  <a:lnTo>
                    <a:pt x="653211" y="254469"/>
                  </a:lnTo>
                  <a:lnTo>
                    <a:pt x="653211" y="196049"/>
                  </a:lnTo>
                  <a:lnTo>
                    <a:pt x="562686" y="196049"/>
                  </a:lnTo>
                  <a:lnTo>
                    <a:pt x="562686" y="156679"/>
                  </a:lnTo>
                  <a:lnTo>
                    <a:pt x="636790" y="156679"/>
                  </a:lnTo>
                  <a:lnTo>
                    <a:pt x="636790" y="99529"/>
                  </a:lnTo>
                  <a:lnTo>
                    <a:pt x="562686" y="99529"/>
                  </a:lnTo>
                  <a:lnTo>
                    <a:pt x="562686" y="62699"/>
                  </a:lnTo>
                  <a:lnTo>
                    <a:pt x="653211" y="62699"/>
                  </a:lnTo>
                  <a:lnTo>
                    <a:pt x="653211" y="4279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A9467CD7-9971-D83B-5F30-D1356C35C519}"/>
                </a:ext>
              </a:extLst>
            </p:cNvPr>
            <p:cNvSpPr/>
            <p:nvPr/>
          </p:nvSpPr>
          <p:spPr>
            <a:xfrm>
              <a:off x="351701" y="6490068"/>
              <a:ext cx="377825" cy="55244"/>
            </a:xfrm>
            <a:custGeom>
              <a:avLst/>
              <a:gdLst/>
              <a:ahLst/>
              <a:cxnLst/>
              <a:rect l="l" t="t" r="r" b="b"/>
              <a:pathLst>
                <a:path w="377825" h="55245">
                  <a:moveTo>
                    <a:pt x="54762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54762" y="54749"/>
                  </a:lnTo>
                  <a:lnTo>
                    <a:pt x="54762" y="0"/>
                  </a:lnTo>
                  <a:close/>
                </a:path>
                <a:path w="377825" h="55245">
                  <a:moveTo>
                    <a:pt x="169049" y="0"/>
                  </a:moveTo>
                  <a:lnTo>
                    <a:pt x="114312" y="0"/>
                  </a:lnTo>
                  <a:lnTo>
                    <a:pt x="114312" y="54749"/>
                  </a:lnTo>
                  <a:lnTo>
                    <a:pt x="169049" y="54749"/>
                  </a:lnTo>
                  <a:lnTo>
                    <a:pt x="169049" y="0"/>
                  </a:lnTo>
                  <a:close/>
                </a:path>
                <a:path w="377825" h="55245">
                  <a:moveTo>
                    <a:pt x="377520" y="0"/>
                  </a:moveTo>
                  <a:lnTo>
                    <a:pt x="322757" y="0"/>
                  </a:lnTo>
                  <a:lnTo>
                    <a:pt x="322757" y="54749"/>
                  </a:lnTo>
                  <a:lnTo>
                    <a:pt x="377520" y="54749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2">
            <a:extLst>
              <a:ext uri="{FF2B5EF4-FFF2-40B4-BE49-F238E27FC236}">
                <a16:creationId xmlns:a16="http://schemas.microsoft.com/office/drawing/2014/main" id="{C971AB99-DD3C-C2A7-6C01-AA8863659E13}"/>
              </a:ext>
            </a:extLst>
          </p:cNvPr>
          <p:cNvSpPr/>
          <p:nvPr/>
        </p:nvSpPr>
        <p:spPr>
          <a:xfrm>
            <a:off x="931388" y="64900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5" y="0"/>
                </a:moveTo>
                <a:lnTo>
                  <a:pt x="0" y="0"/>
                </a:lnTo>
                <a:lnTo>
                  <a:pt x="0" y="54472"/>
                </a:lnTo>
                <a:lnTo>
                  <a:pt x="54475" y="54472"/>
                </a:lnTo>
                <a:lnTo>
                  <a:pt x="54475" y="0"/>
                </a:lnTo>
                <a:close/>
              </a:path>
            </a:pathLst>
          </a:custGeom>
          <a:solidFill>
            <a:srgbClr val="00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3">
            <a:extLst>
              <a:ext uri="{FF2B5EF4-FFF2-40B4-BE49-F238E27FC236}">
                <a16:creationId xmlns:a16="http://schemas.microsoft.com/office/drawing/2014/main" id="{6BB414EE-8881-F032-427A-074FBC83A863}"/>
              </a:ext>
            </a:extLst>
          </p:cNvPr>
          <p:cNvGrpSpPr/>
          <p:nvPr/>
        </p:nvGrpSpPr>
        <p:grpSpPr>
          <a:xfrm>
            <a:off x="1030669" y="6349177"/>
            <a:ext cx="837565" cy="290195"/>
            <a:chOff x="1030669" y="6349177"/>
            <a:chExt cx="837565" cy="290195"/>
          </a:xfrm>
        </p:grpSpPr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445B0321-E21D-BDA6-04DD-8D9E673E1514}"/>
                </a:ext>
              </a:extLst>
            </p:cNvPr>
            <p:cNvSpPr/>
            <p:nvPr/>
          </p:nvSpPr>
          <p:spPr>
            <a:xfrm>
              <a:off x="1030668" y="6388976"/>
              <a:ext cx="412115" cy="250190"/>
            </a:xfrm>
            <a:custGeom>
              <a:avLst/>
              <a:gdLst/>
              <a:ahLst/>
              <a:cxnLst/>
              <a:rect l="l" t="t" r="r" b="b"/>
              <a:pathLst>
                <a:path w="412115" h="250190">
                  <a:moveTo>
                    <a:pt x="214541" y="154305"/>
                  </a:moveTo>
                  <a:lnTo>
                    <a:pt x="214515" y="153835"/>
                  </a:lnTo>
                  <a:lnTo>
                    <a:pt x="214249" y="153428"/>
                  </a:lnTo>
                  <a:lnTo>
                    <a:pt x="213829" y="153212"/>
                  </a:lnTo>
                  <a:lnTo>
                    <a:pt x="213588" y="152920"/>
                  </a:lnTo>
                  <a:lnTo>
                    <a:pt x="213220" y="152742"/>
                  </a:lnTo>
                  <a:lnTo>
                    <a:pt x="180759" y="152755"/>
                  </a:lnTo>
                  <a:lnTo>
                    <a:pt x="180187" y="153314"/>
                  </a:lnTo>
                  <a:lnTo>
                    <a:pt x="180136" y="154012"/>
                  </a:lnTo>
                  <a:lnTo>
                    <a:pt x="173812" y="181584"/>
                  </a:lnTo>
                  <a:lnTo>
                    <a:pt x="159778" y="202666"/>
                  </a:lnTo>
                  <a:lnTo>
                    <a:pt x="139141" y="216141"/>
                  </a:lnTo>
                  <a:lnTo>
                    <a:pt x="113042" y="220878"/>
                  </a:lnTo>
                  <a:lnTo>
                    <a:pt x="79743" y="214236"/>
                  </a:lnTo>
                  <a:lnTo>
                    <a:pt x="54838" y="195072"/>
                  </a:lnTo>
                  <a:lnTo>
                    <a:pt x="39230" y="164477"/>
                  </a:lnTo>
                  <a:lnTo>
                    <a:pt x="33832" y="123583"/>
                  </a:lnTo>
                  <a:lnTo>
                    <a:pt x="39281" y="84213"/>
                  </a:lnTo>
                  <a:lnTo>
                    <a:pt x="54914" y="54406"/>
                  </a:lnTo>
                  <a:lnTo>
                    <a:pt x="79629" y="35547"/>
                  </a:lnTo>
                  <a:lnTo>
                    <a:pt x="112331" y="28956"/>
                  </a:lnTo>
                  <a:lnTo>
                    <a:pt x="136271" y="32258"/>
                  </a:lnTo>
                  <a:lnTo>
                    <a:pt x="155600" y="41871"/>
                  </a:lnTo>
                  <a:lnTo>
                    <a:pt x="169722" y="57365"/>
                  </a:lnTo>
                  <a:lnTo>
                    <a:pt x="178066" y="78308"/>
                  </a:lnTo>
                  <a:lnTo>
                    <a:pt x="178181" y="78917"/>
                  </a:lnTo>
                  <a:lnTo>
                    <a:pt x="178714" y="79362"/>
                  </a:lnTo>
                  <a:lnTo>
                    <a:pt x="211112" y="79336"/>
                  </a:lnTo>
                  <a:lnTo>
                    <a:pt x="211480" y="79159"/>
                  </a:lnTo>
                  <a:lnTo>
                    <a:pt x="211988" y="78562"/>
                  </a:lnTo>
                  <a:lnTo>
                    <a:pt x="212102" y="78168"/>
                  </a:lnTo>
                  <a:lnTo>
                    <a:pt x="212039" y="77787"/>
                  </a:lnTo>
                  <a:lnTo>
                    <a:pt x="201168" y="45389"/>
                  </a:lnTo>
                  <a:lnTo>
                    <a:pt x="180124" y="20904"/>
                  </a:lnTo>
                  <a:lnTo>
                    <a:pt x="150291" y="5410"/>
                  </a:lnTo>
                  <a:lnTo>
                    <a:pt x="113042" y="0"/>
                  </a:lnTo>
                  <a:lnTo>
                    <a:pt x="88226" y="2260"/>
                  </a:lnTo>
                  <a:lnTo>
                    <a:pt x="46431" y="20015"/>
                  </a:lnTo>
                  <a:lnTo>
                    <a:pt x="17106" y="53733"/>
                  </a:lnTo>
                  <a:lnTo>
                    <a:pt x="1943" y="99555"/>
                  </a:lnTo>
                  <a:lnTo>
                    <a:pt x="0" y="125818"/>
                  </a:lnTo>
                  <a:lnTo>
                    <a:pt x="1790" y="152806"/>
                  </a:lnTo>
                  <a:lnTo>
                    <a:pt x="16471" y="197802"/>
                  </a:lnTo>
                  <a:lnTo>
                    <a:pt x="45910" y="230924"/>
                  </a:lnTo>
                  <a:lnTo>
                    <a:pt x="86283" y="247827"/>
                  </a:lnTo>
                  <a:lnTo>
                    <a:pt x="110439" y="249936"/>
                  </a:lnTo>
                  <a:lnTo>
                    <a:pt x="150990" y="243535"/>
                  </a:lnTo>
                  <a:lnTo>
                    <a:pt x="182460" y="224904"/>
                  </a:lnTo>
                  <a:lnTo>
                    <a:pt x="203936" y="194868"/>
                  </a:lnTo>
                  <a:lnTo>
                    <a:pt x="214541" y="154305"/>
                  </a:lnTo>
                  <a:close/>
                </a:path>
                <a:path w="412115" h="250190">
                  <a:moveTo>
                    <a:pt x="411746" y="244551"/>
                  </a:moveTo>
                  <a:lnTo>
                    <a:pt x="411708" y="243484"/>
                  </a:lnTo>
                  <a:lnTo>
                    <a:pt x="411162" y="242646"/>
                  </a:lnTo>
                  <a:lnTo>
                    <a:pt x="329488" y="123494"/>
                  </a:lnTo>
                  <a:lnTo>
                    <a:pt x="406057" y="10172"/>
                  </a:lnTo>
                  <a:lnTo>
                    <a:pt x="406450" y="9728"/>
                  </a:lnTo>
                  <a:lnTo>
                    <a:pt x="406666" y="9156"/>
                  </a:lnTo>
                  <a:lnTo>
                    <a:pt x="406666" y="7073"/>
                  </a:lnTo>
                  <a:lnTo>
                    <a:pt x="405460" y="5867"/>
                  </a:lnTo>
                  <a:lnTo>
                    <a:pt x="368198" y="5854"/>
                  </a:lnTo>
                  <a:lnTo>
                    <a:pt x="367360" y="6299"/>
                  </a:lnTo>
                  <a:lnTo>
                    <a:pt x="307581" y="95910"/>
                  </a:lnTo>
                  <a:lnTo>
                    <a:pt x="250278" y="6337"/>
                  </a:lnTo>
                  <a:lnTo>
                    <a:pt x="249440" y="5880"/>
                  </a:lnTo>
                  <a:lnTo>
                    <a:pt x="209677" y="5854"/>
                  </a:lnTo>
                  <a:lnTo>
                    <a:pt x="208762" y="6400"/>
                  </a:lnTo>
                  <a:lnTo>
                    <a:pt x="207797" y="8128"/>
                  </a:lnTo>
                  <a:lnTo>
                    <a:pt x="207797" y="9182"/>
                  </a:lnTo>
                  <a:lnTo>
                    <a:pt x="208292" y="10020"/>
                  </a:lnTo>
                  <a:lnTo>
                    <a:pt x="285000" y="123583"/>
                  </a:lnTo>
                  <a:lnTo>
                    <a:pt x="202641" y="243878"/>
                  </a:lnTo>
                  <a:lnTo>
                    <a:pt x="202958" y="245554"/>
                  </a:lnTo>
                  <a:lnTo>
                    <a:pt x="204635" y="246684"/>
                  </a:lnTo>
                  <a:lnTo>
                    <a:pt x="205155" y="246849"/>
                  </a:lnTo>
                  <a:lnTo>
                    <a:pt x="242227" y="246862"/>
                  </a:lnTo>
                  <a:lnTo>
                    <a:pt x="243065" y="246418"/>
                  </a:lnTo>
                  <a:lnTo>
                    <a:pt x="306920" y="151790"/>
                  </a:lnTo>
                  <a:lnTo>
                    <a:pt x="368630" y="246380"/>
                  </a:lnTo>
                  <a:lnTo>
                    <a:pt x="369468" y="246849"/>
                  </a:lnTo>
                  <a:lnTo>
                    <a:pt x="409879" y="246837"/>
                  </a:lnTo>
                  <a:lnTo>
                    <a:pt x="410781" y="246291"/>
                  </a:lnTo>
                  <a:lnTo>
                    <a:pt x="411746" y="244551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34857217-F63C-C733-C44A-159E5948B396}"/>
                </a:ext>
              </a:extLst>
            </p:cNvPr>
            <p:cNvSpPr/>
            <p:nvPr/>
          </p:nvSpPr>
          <p:spPr>
            <a:xfrm>
              <a:off x="1418894" y="6349187"/>
              <a:ext cx="448945" cy="286385"/>
            </a:xfrm>
            <a:custGeom>
              <a:avLst/>
              <a:gdLst/>
              <a:ahLst/>
              <a:cxnLst/>
              <a:rect l="l" t="t" r="r" b="b"/>
              <a:pathLst>
                <a:path w="448944" h="286384">
                  <a:moveTo>
                    <a:pt x="135509" y="189268"/>
                  </a:moveTo>
                  <a:lnTo>
                    <a:pt x="131064" y="161366"/>
                  </a:lnTo>
                  <a:lnTo>
                    <a:pt x="118618" y="139954"/>
                  </a:lnTo>
                  <a:lnTo>
                    <a:pt x="118618" y="189268"/>
                  </a:lnTo>
                  <a:lnTo>
                    <a:pt x="115341" y="210616"/>
                  </a:lnTo>
                  <a:lnTo>
                    <a:pt x="106146" y="227304"/>
                  </a:lnTo>
                  <a:lnTo>
                    <a:pt x="92011" y="238150"/>
                  </a:lnTo>
                  <a:lnTo>
                    <a:pt x="73901" y="242023"/>
                  </a:lnTo>
                  <a:lnTo>
                    <a:pt x="53949" y="237350"/>
                  </a:lnTo>
                  <a:lnTo>
                    <a:pt x="40030" y="225171"/>
                  </a:lnTo>
                  <a:lnTo>
                    <a:pt x="31851" y="208229"/>
                  </a:lnTo>
                  <a:lnTo>
                    <a:pt x="29184" y="189268"/>
                  </a:lnTo>
                  <a:lnTo>
                    <a:pt x="32473" y="167906"/>
                  </a:lnTo>
                  <a:lnTo>
                    <a:pt x="41668" y="151218"/>
                  </a:lnTo>
                  <a:lnTo>
                    <a:pt x="55816" y="140373"/>
                  </a:lnTo>
                  <a:lnTo>
                    <a:pt x="73901" y="136499"/>
                  </a:lnTo>
                  <a:lnTo>
                    <a:pt x="91986" y="140398"/>
                  </a:lnTo>
                  <a:lnTo>
                    <a:pt x="106121" y="151295"/>
                  </a:lnTo>
                  <a:lnTo>
                    <a:pt x="115328" y="167982"/>
                  </a:lnTo>
                  <a:lnTo>
                    <a:pt x="118618" y="189268"/>
                  </a:lnTo>
                  <a:lnTo>
                    <a:pt x="118618" y="139954"/>
                  </a:lnTo>
                  <a:lnTo>
                    <a:pt x="118541" y="139814"/>
                  </a:lnTo>
                  <a:lnTo>
                    <a:pt x="113919" y="136499"/>
                  </a:lnTo>
                  <a:lnTo>
                    <a:pt x="99110" y="125907"/>
                  </a:lnTo>
                  <a:lnTo>
                    <a:pt x="73990" y="120980"/>
                  </a:lnTo>
                  <a:lnTo>
                    <a:pt x="48869" y="125996"/>
                  </a:lnTo>
                  <a:lnTo>
                    <a:pt x="29451" y="140055"/>
                  </a:lnTo>
                  <a:lnTo>
                    <a:pt x="16916" y="161645"/>
                  </a:lnTo>
                  <a:lnTo>
                    <a:pt x="12471" y="189268"/>
                  </a:lnTo>
                  <a:lnTo>
                    <a:pt x="17005" y="216877"/>
                  </a:lnTo>
                  <a:lnTo>
                    <a:pt x="29679" y="238467"/>
                  </a:lnTo>
                  <a:lnTo>
                    <a:pt x="49123" y="252526"/>
                  </a:lnTo>
                  <a:lnTo>
                    <a:pt x="73990" y="257543"/>
                  </a:lnTo>
                  <a:lnTo>
                    <a:pt x="98856" y="252641"/>
                  </a:lnTo>
                  <a:lnTo>
                    <a:pt x="113766" y="242023"/>
                  </a:lnTo>
                  <a:lnTo>
                    <a:pt x="118313" y="238785"/>
                  </a:lnTo>
                  <a:lnTo>
                    <a:pt x="130975" y="217233"/>
                  </a:lnTo>
                  <a:lnTo>
                    <a:pt x="135509" y="189268"/>
                  </a:lnTo>
                  <a:close/>
                </a:path>
                <a:path w="448944" h="286384">
                  <a:moveTo>
                    <a:pt x="258724" y="172935"/>
                  </a:moveTo>
                  <a:lnTo>
                    <a:pt x="242163" y="130352"/>
                  </a:lnTo>
                  <a:lnTo>
                    <a:pt x="209994" y="121170"/>
                  </a:lnTo>
                  <a:lnTo>
                    <a:pt x="198107" y="122326"/>
                  </a:lnTo>
                  <a:lnTo>
                    <a:pt x="186905" y="126047"/>
                  </a:lnTo>
                  <a:lnTo>
                    <a:pt x="176809" y="132143"/>
                  </a:lnTo>
                  <a:lnTo>
                    <a:pt x="168211" y="140436"/>
                  </a:lnTo>
                  <a:lnTo>
                    <a:pt x="168211" y="126987"/>
                  </a:lnTo>
                  <a:lnTo>
                    <a:pt x="167881" y="126047"/>
                  </a:lnTo>
                  <a:lnTo>
                    <a:pt x="166268" y="124485"/>
                  </a:lnTo>
                  <a:lnTo>
                    <a:pt x="165315" y="124053"/>
                  </a:lnTo>
                  <a:lnTo>
                    <a:pt x="154343" y="124053"/>
                  </a:lnTo>
                  <a:lnTo>
                    <a:pt x="153390" y="124485"/>
                  </a:lnTo>
                  <a:lnTo>
                    <a:pt x="151790" y="126047"/>
                  </a:lnTo>
                  <a:lnTo>
                    <a:pt x="151358" y="126987"/>
                  </a:lnTo>
                  <a:lnTo>
                    <a:pt x="151358" y="251904"/>
                  </a:lnTo>
                  <a:lnTo>
                    <a:pt x="151790" y="252857"/>
                  </a:lnTo>
                  <a:lnTo>
                    <a:pt x="153390" y="254419"/>
                  </a:lnTo>
                  <a:lnTo>
                    <a:pt x="154343" y="254838"/>
                  </a:lnTo>
                  <a:lnTo>
                    <a:pt x="165417" y="254838"/>
                  </a:lnTo>
                  <a:lnTo>
                    <a:pt x="166357" y="254419"/>
                  </a:lnTo>
                  <a:lnTo>
                    <a:pt x="167970" y="252857"/>
                  </a:lnTo>
                  <a:lnTo>
                    <a:pt x="168351" y="251904"/>
                  </a:lnTo>
                  <a:lnTo>
                    <a:pt x="168351" y="184531"/>
                  </a:lnTo>
                  <a:lnTo>
                    <a:pt x="171297" y="164731"/>
                  </a:lnTo>
                  <a:lnTo>
                    <a:pt x="179666" y="149606"/>
                  </a:lnTo>
                  <a:lnTo>
                    <a:pt x="192760" y="139954"/>
                  </a:lnTo>
                  <a:lnTo>
                    <a:pt x="209892" y="136550"/>
                  </a:lnTo>
                  <a:lnTo>
                    <a:pt x="224104" y="138684"/>
                  </a:lnTo>
                  <a:lnTo>
                    <a:pt x="234073" y="145161"/>
                  </a:lnTo>
                  <a:lnTo>
                    <a:pt x="239953" y="156159"/>
                  </a:lnTo>
                  <a:lnTo>
                    <a:pt x="241884" y="171805"/>
                  </a:lnTo>
                  <a:lnTo>
                    <a:pt x="241884" y="251764"/>
                  </a:lnTo>
                  <a:lnTo>
                    <a:pt x="242265" y="252717"/>
                  </a:lnTo>
                  <a:lnTo>
                    <a:pt x="243878" y="254279"/>
                  </a:lnTo>
                  <a:lnTo>
                    <a:pt x="244817" y="254698"/>
                  </a:lnTo>
                  <a:lnTo>
                    <a:pt x="255790" y="254698"/>
                  </a:lnTo>
                  <a:lnTo>
                    <a:pt x="256743" y="254279"/>
                  </a:lnTo>
                  <a:lnTo>
                    <a:pt x="258356" y="252717"/>
                  </a:lnTo>
                  <a:lnTo>
                    <a:pt x="258724" y="251764"/>
                  </a:lnTo>
                  <a:lnTo>
                    <a:pt x="258724" y="172935"/>
                  </a:lnTo>
                  <a:close/>
                </a:path>
                <a:path w="448944" h="286384">
                  <a:moveTo>
                    <a:pt x="388912" y="186702"/>
                  </a:moveTo>
                  <a:lnTo>
                    <a:pt x="388340" y="178904"/>
                  </a:lnTo>
                  <a:lnTo>
                    <a:pt x="387819" y="171640"/>
                  </a:lnTo>
                  <a:lnTo>
                    <a:pt x="384505" y="158457"/>
                  </a:lnTo>
                  <a:lnTo>
                    <a:pt x="378891" y="146926"/>
                  </a:lnTo>
                  <a:lnTo>
                    <a:pt x="371690" y="137858"/>
                  </a:lnTo>
                  <a:lnTo>
                    <a:pt x="371690" y="178904"/>
                  </a:lnTo>
                  <a:lnTo>
                    <a:pt x="287553" y="178904"/>
                  </a:lnTo>
                  <a:lnTo>
                    <a:pt x="313588" y="140271"/>
                  </a:lnTo>
                  <a:lnTo>
                    <a:pt x="328460" y="136690"/>
                  </a:lnTo>
                  <a:lnTo>
                    <a:pt x="343585" y="138938"/>
                  </a:lnTo>
                  <a:lnTo>
                    <a:pt x="370446" y="170497"/>
                  </a:lnTo>
                  <a:lnTo>
                    <a:pt x="371690" y="178904"/>
                  </a:lnTo>
                  <a:lnTo>
                    <a:pt x="371690" y="137858"/>
                  </a:lnTo>
                  <a:lnTo>
                    <a:pt x="370878" y="136829"/>
                  </a:lnTo>
                  <a:lnTo>
                    <a:pt x="370687" y="136690"/>
                  </a:lnTo>
                  <a:lnTo>
                    <a:pt x="362140" y="130048"/>
                  </a:lnTo>
                  <a:lnTo>
                    <a:pt x="352348" y="125120"/>
                  </a:lnTo>
                  <a:lnTo>
                    <a:pt x="341782" y="122174"/>
                  </a:lnTo>
                  <a:lnTo>
                    <a:pt x="330758" y="121310"/>
                  </a:lnTo>
                  <a:lnTo>
                    <a:pt x="319443" y="122008"/>
                  </a:lnTo>
                  <a:lnTo>
                    <a:pt x="281114" y="148894"/>
                  </a:lnTo>
                  <a:lnTo>
                    <a:pt x="270598" y="186702"/>
                  </a:lnTo>
                  <a:lnTo>
                    <a:pt x="270484" y="192379"/>
                  </a:lnTo>
                  <a:lnTo>
                    <a:pt x="271132" y="203796"/>
                  </a:lnTo>
                  <a:lnTo>
                    <a:pt x="292671" y="245452"/>
                  </a:lnTo>
                  <a:lnTo>
                    <a:pt x="329755" y="257784"/>
                  </a:lnTo>
                  <a:lnTo>
                    <a:pt x="351624" y="254647"/>
                  </a:lnTo>
                  <a:lnTo>
                    <a:pt x="368833" y="245440"/>
                  </a:lnTo>
                  <a:lnTo>
                    <a:pt x="371436" y="242252"/>
                  </a:lnTo>
                  <a:lnTo>
                    <a:pt x="381038" y="230466"/>
                  </a:lnTo>
                  <a:lnTo>
                    <a:pt x="387870" y="210032"/>
                  </a:lnTo>
                  <a:lnTo>
                    <a:pt x="387756" y="208661"/>
                  </a:lnTo>
                  <a:lnTo>
                    <a:pt x="371068" y="208661"/>
                  </a:lnTo>
                  <a:lnTo>
                    <a:pt x="366153" y="222567"/>
                  </a:lnTo>
                  <a:lnTo>
                    <a:pt x="356857" y="233413"/>
                  </a:lnTo>
                  <a:lnTo>
                    <a:pt x="344322" y="240296"/>
                  </a:lnTo>
                  <a:lnTo>
                    <a:pt x="329717" y="242252"/>
                  </a:lnTo>
                  <a:lnTo>
                    <a:pt x="320382" y="241427"/>
                  </a:lnTo>
                  <a:lnTo>
                    <a:pt x="289941" y="211289"/>
                  </a:lnTo>
                  <a:lnTo>
                    <a:pt x="287261" y="194462"/>
                  </a:lnTo>
                  <a:lnTo>
                    <a:pt x="385927" y="194462"/>
                  </a:lnTo>
                  <a:lnTo>
                    <a:pt x="386918" y="193992"/>
                  </a:lnTo>
                  <a:lnTo>
                    <a:pt x="388531" y="192379"/>
                  </a:lnTo>
                  <a:lnTo>
                    <a:pt x="388912" y="191439"/>
                  </a:lnTo>
                  <a:lnTo>
                    <a:pt x="388912" y="186702"/>
                  </a:lnTo>
                  <a:close/>
                </a:path>
                <a:path w="448944" h="286384">
                  <a:moveTo>
                    <a:pt x="448754" y="185572"/>
                  </a:moveTo>
                  <a:lnTo>
                    <a:pt x="442137" y="149948"/>
                  </a:lnTo>
                  <a:lnTo>
                    <a:pt x="424014" y="119786"/>
                  </a:lnTo>
                  <a:lnTo>
                    <a:pt x="396633" y="97675"/>
                  </a:lnTo>
                  <a:lnTo>
                    <a:pt x="362254" y="86207"/>
                  </a:lnTo>
                  <a:lnTo>
                    <a:pt x="343293" y="51117"/>
                  </a:lnTo>
                  <a:lnTo>
                    <a:pt x="313385" y="26860"/>
                  </a:lnTo>
                  <a:lnTo>
                    <a:pt x="276555" y="15582"/>
                  </a:lnTo>
                  <a:lnTo>
                    <a:pt x="236855" y="19443"/>
                  </a:lnTo>
                  <a:lnTo>
                    <a:pt x="230555" y="21602"/>
                  </a:lnTo>
                  <a:lnTo>
                    <a:pt x="224421" y="24155"/>
                  </a:lnTo>
                  <a:lnTo>
                    <a:pt x="218478" y="27114"/>
                  </a:lnTo>
                  <a:lnTo>
                    <a:pt x="212725" y="30467"/>
                  </a:lnTo>
                  <a:lnTo>
                    <a:pt x="199720" y="17487"/>
                  </a:lnTo>
                  <a:lnTo>
                    <a:pt x="184315" y="7886"/>
                  </a:lnTo>
                  <a:lnTo>
                    <a:pt x="167170" y="1955"/>
                  </a:lnTo>
                  <a:lnTo>
                    <a:pt x="148894" y="0"/>
                  </a:lnTo>
                  <a:lnTo>
                    <a:pt x="123113" y="4254"/>
                  </a:lnTo>
                  <a:lnTo>
                    <a:pt x="100469" y="16014"/>
                  </a:lnTo>
                  <a:lnTo>
                    <a:pt x="82499" y="34137"/>
                  </a:lnTo>
                  <a:lnTo>
                    <a:pt x="70764" y="57492"/>
                  </a:lnTo>
                  <a:lnTo>
                    <a:pt x="45427" y="65239"/>
                  </a:lnTo>
                  <a:lnTo>
                    <a:pt x="24345" y="80238"/>
                  </a:lnTo>
                  <a:lnTo>
                    <a:pt x="8978" y="101041"/>
                  </a:lnTo>
                  <a:lnTo>
                    <a:pt x="787" y="126238"/>
                  </a:lnTo>
                  <a:lnTo>
                    <a:pt x="0" y="131279"/>
                  </a:lnTo>
                  <a:lnTo>
                    <a:pt x="3454" y="135991"/>
                  </a:lnTo>
                  <a:lnTo>
                    <a:pt x="8636" y="136791"/>
                  </a:lnTo>
                  <a:lnTo>
                    <a:pt x="13677" y="137452"/>
                  </a:lnTo>
                  <a:lnTo>
                    <a:pt x="18338" y="133997"/>
                  </a:lnTo>
                  <a:lnTo>
                    <a:pt x="19189" y="128981"/>
                  </a:lnTo>
                  <a:lnTo>
                    <a:pt x="26174" y="108318"/>
                  </a:lnTo>
                  <a:lnTo>
                    <a:pt x="39331" y="91655"/>
                  </a:lnTo>
                  <a:lnTo>
                    <a:pt x="57251" y="80264"/>
                  </a:lnTo>
                  <a:lnTo>
                    <a:pt x="78524" y="75425"/>
                  </a:lnTo>
                  <a:lnTo>
                    <a:pt x="82702" y="75171"/>
                  </a:lnTo>
                  <a:lnTo>
                    <a:pt x="86233" y="72212"/>
                  </a:lnTo>
                  <a:lnTo>
                    <a:pt x="109308" y="32639"/>
                  </a:lnTo>
                  <a:lnTo>
                    <a:pt x="148704" y="18592"/>
                  </a:lnTo>
                  <a:lnTo>
                    <a:pt x="164655" y="20599"/>
                  </a:lnTo>
                  <a:lnTo>
                    <a:pt x="179349" y="26479"/>
                  </a:lnTo>
                  <a:lnTo>
                    <a:pt x="192112" y="35839"/>
                  </a:lnTo>
                  <a:lnTo>
                    <a:pt x="202272" y="48310"/>
                  </a:lnTo>
                  <a:lnTo>
                    <a:pt x="205130" y="52679"/>
                  </a:lnTo>
                  <a:lnTo>
                    <a:pt x="210985" y="53911"/>
                  </a:lnTo>
                  <a:lnTo>
                    <a:pt x="215849" y="50723"/>
                  </a:lnTo>
                  <a:lnTo>
                    <a:pt x="244932" y="36271"/>
                  </a:lnTo>
                  <a:lnTo>
                    <a:pt x="276212" y="34175"/>
                  </a:lnTo>
                  <a:lnTo>
                    <a:pt x="305993" y="43954"/>
                  </a:lnTo>
                  <a:lnTo>
                    <a:pt x="335622" y="72415"/>
                  </a:lnTo>
                  <a:lnTo>
                    <a:pt x="346595" y="100863"/>
                  </a:lnTo>
                  <a:lnTo>
                    <a:pt x="350100" y="103822"/>
                  </a:lnTo>
                  <a:lnTo>
                    <a:pt x="410133" y="132384"/>
                  </a:lnTo>
                  <a:lnTo>
                    <a:pt x="429628" y="191884"/>
                  </a:lnTo>
                  <a:lnTo>
                    <a:pt x="421563" y="221615"/>
                  </a:lnTo>
                  <a:lnTo>
                    <a:pt x="403771" y="245579"/>
                  </a:lnTo>
                  <a:lnTo>
                    <a:pt x="378587" y="261581"/>
                  </a:lnTo>
                  <a:lnTo>
                    <a:pt x="348348" y="267487"/>
                  </a:lnTo>
                  <a:lnTo>
                    <a:pt x="42964" y="267474"/>
                  </a:lnTo>
                  <a:lnTo>
                    <a:pt x="42176" y="267589"/>
                  </a:lnTo>
                  <a:lnTo>
                    <a:pt x="41427" y="267817"/>
                  </a:lnTo>
                  <a:lnTo>
                    <a:pt x="40487" y="268617"/>
                  </a:lnTo>
                  <a:lnTo>
                    <a:pt x="39585" y="271081"/>
                  </a:lnTo>
                  <a:lnTo>
                    <a:pt x="39585" y="272313"/>
                  </a:lnTo>
                  <a:lnTo>
                    <a:pt x="48145" y="284797"/>
                  </a:lnTo>
                  <a:lnTo>
                    <a:pt x="49949" y="285940"/>
                  </a:lnTo>
                  <a:lnTo>
                    <a:pt x="348208" y="285940"/>
                  </a:lnTo>
                  <a:lnTo>
                    <a:pt x="387311" y="278066"/>
                  </a:lnTo>
                  <a:lnTo>
                    <a:pt x="419252" y="256565"/>
                  </a:lnTo>
                  <a:lnTo>
                    <a:pt x="440817" y="224663"/>
                  </a:lnTo>
                  <a:lnTo>
                    <a:pt x="448754" y="185572"/>
                  </a:lnTo>
                  <a:close/>
                </a:path>
              </a:pathLst>
            </a:custGeom>
            <a:solidFill>
              <a:srgbClr val="00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itle 3">
            <a:extLst>
              <a:ext uri="{FF2B5EF4-FFF2-40B4-BE49-F238E27FC236}">
                <a16:creationId xmlns:a16="http://schemas.microsoft.com/office/drawing/2014/main" id="{9F3AF0B7-6B8A-FB3D-2B09-925BF6B31E4E}"/>
              </a:ext>
            </a:extLst>
          </p:cNvPr>
          <p:cNvSpPr txBox="1">
            <a:spLocks/>
          </p:cNvSpPr>
          <p:nvPr/>
        </p:nvSpPr>
        <p:spPr>
          <a:xfrm>
            <a:off x="409575" y="436897"/>
            <a:ext cx="11372850" cy="5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Muli" charset="0"/>
                <a:cs typeface="Mul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 Vietnam Pro ExtraBold" pitchFamily="2" charset="77"/>
              </a:rPr>
              <a:t>What benefits can you expect?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61FD67C8-551E-218E-AEFD-01C8E13F3D47}"/>
              </a:ext>
            </a:extLst>
          </p:cNvPr>
          <p:cNvSpPr txBox="1">
            <a:spLocks/>
          </p:cNvSpPr>
          <p:nvPr/>
        </p:nvSpPr>
        <p:spPr>
          <a:xfrm>
            <a:off x="2385317" y="4489244"/>
            <a:ext cx="1571980" cy="102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Arial" panose="020B0604020202020204"/>
              </a:rPr>
              <a:t>Reduce Supervisor Workload</a:t>
            </a:r>
          </a:p>
        </p:txBody>
      </p:sp>
      <p:sp>
        <p:nvSpPr>
          <p:cNvPr id="66" name="Content Placeholder 4">
            <a:extLst>
              <a:ext uri="{FF2B5EF4-FFF2-40B4-BE49-F238E27FC236}">
                <a16:creationId xmlns:a16="http://schemas.microsoft.com/office/drawing/2014/main" id="{C72A4D6A-86E9-6CF7-785C-C5938A37EC39}"/>
              </a:ext>
            </a:extLst>
          </p:cNvPr>
          <p:cNvSpPr txBox="1">
            <a:spLocks/>
          </p:cNvSpPr>
          <p:nvPr/>
        </p:nvSpPr>
        <p:spPr>
          <a:xfrm>
            <a:off x="2447616" y="1664174"/>
            <a:ext cx="1731525" cy="1030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 Vietnam Pro" pitchFamily="2" charset="77"/>
              </a:rPr>
              <a:t>Decrease Employee Attrition</a:t>
            </a:r>
          </a:p>
        </p:txBody>
      </p:sp>
      <p:pic>
        <p:nvPicPr>
          <p:cNvPr id="70" name="Graphic 69" descr="Badge 1 outline">
            <a:extLst>
              <a:ext uri="{FF2B5EF4-FFF2-40B4-BE49-F238E27FC236}">
                <a16:creationId xmlns:a16="http://schemas.microsoft.com/office/drawing/2014/main" id="{EC9E6067-14EE-BB07-E0F3-6B1FE1E3DE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0917" y="1613959"/>
            <a:ext cx="914400" cy="914400"/>
          </a:xfrm>
          <a:prstGeom prst="rect">
            <a:avLst/>
          </a:prstGeom>
        </p:spPr>
      </p:pic>
      <p:pic>
        <p:nvPicPr>
          <p:cNvPr id="74" name="Graphic 73" descr="Badge 3 outline">
            <a:extLst>
              <a:ext uri="{FF2B5EF4-FFF2-40B4-BE49-F238E27FC236}">
                <a16:creationId xmlns:a16="http://schemas.microsoft.com/office/drawing/2014/main" id="{A211ABE0-7B4A-5E26-429C-241104590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70917" y="44468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C682F14D-0255-F36A-F744-7528080A0D00}"/>
              </a:ext>
            </a:extLst>
          </p:cNvPr>
          <p:cNvGrpSpPr/>
          <p:nvPr/>
        </p:nvGrpSpPr>
        <p:grpSpPr>
          <a:xfrm>
            <a:off x="197144" y="6389108"/>
            <a:ext cx="653415" cy="258445"/>
            <a:chOff x="197144" y="6389108"/>
            <a:chExt cx="653415" cy="25844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D64C7C0F-CCD8-72AF-3104-903F3D523A23}"/>
                </a:ext>
              </a:extLst>
            </p:cNvPr>
            <p:cNvSpPr/>
            <p:nvPr/>
          </p:nvSpPr>
          <p:spPr>
            <a:xfrm>
              <a:off x="197142" y="6389115"/>
              <a:ext cx="653415" cy="258445"/>
            </a:xfrm>
            <a:custGeom>
              <a:avLst/>
              <a:gdLst/>
              <a:ahLst/>
              <a:cxnLst/>
              <a:rect l="l" t="t" r="r" b="b"/>
              <a:pathLst>
                <a:path w="653415" h="258445">
                  <a:moveTo>
                    <a:pt x="174523" y="4279"/>
                  </a:moveTo>
                  <a:lnTo>
                    <a:pt x="117106" y="4279"/>
                  </a:lnTo>
                  <a:lnTo>
                    <a:pt x="117106" y="141541"/>
                  </a:lnTo>
                  <a:lnTo>
                    <a:pt x="53594" y="4279"/>
                  </a:lnTo>
                  <a:lnTo>
                    <a:pt x="0" y="4279"/>
                  </a:lnTo>
                  <a:lnTo>
                    <a:pt x="0" y="253682"/>
                  </a:lnTo>
                  <a:lnTo>
                    <a:pt x="56070" y="253682"/>
                  </a:lnTo>
                  <a:lnTo>
                    <a:pt x="55841" y="176898"/>
                  </a:lnTo>
                  <a:lnTo>
                    <a:pt x="56070" y="118681"/>
                  </a:lnTo>
                  <a:lnTo>
                    <a:pt x="117894" y="253682"/>
                  </a:lnTo>
                  <a:lnTo>
                    <a:pt x="174523" y="253682"/>
                  </a:lnTo>
                  <a:lnTo>
                    <a:pt x="174523" y="4279"/>
                  </a:lnTo>
                  <a:close/>
                </a:path>
                <a:path w="653415" h="258445">
                  <a:moveTo>
                    <a:pt x="268884" y="4254"/>
                  </a:moveTo>
                  <a:lnTo>
                    <a:pt x="209321" y="4254"/>
                  </a:lnTo>
                  <a:lnTo>
                    <a:pt x="209321" y="253657"/>
                  </a:lnTo>
                  <a:lnTo>
                    <a:pt x="268884" y="253657"/>
                  </a:lnTo>
                  <a:lnTo>
                    <a:pt x="268884" y="4254"/>
                  </a:lnTo>
                  <a:close/>
                </a:path>
                <a:path w="653415" h="258445">
                  <a:moveTo>
                    <a:pt x="477774" y="155956"/>
                  </a:moveTo>
                  <a:lnTo>
                    <a:pt x="419887" y="155956"/>
                  </a:lnTo>
                  <a:lnTo>
                    <a:pt x="416052" y="174371"/>
                  </a:lnTo>
                  <a:lnTo>
                    <a:pt x="409232" y="187896"/>
                  </a:lnTo>
                  <a:lnTo>
                    <a:pt x="399669" y="196227"/>
                  </a:lnTo>
                  <a:lnTo>
                    <a:pt x="387604" y="199072"/>
                  </a:lnTo>
                  <a:lnTo>
                    <a:pt x="372389" y="194843"/>
                  </a:lnTo>
                  <a:lnTo>
                    <a:pt x="361543" y="182245"/>
                  </a:lnTo>
                  <a:lnTo>
                    <a:pt x="355053" y="161353"/>
                  </a:lnTo>
                  <a:lnTo>
                    <a:pt x="352894" y="132295"/>
                  </a:lnTo>
                  <a:lnTo>
                    <a:pt x="353364" y="117513"/>
                  </a:lnTo>
                  <a:lnTo>
                    <a:pt x="361353" y="80060"/>
                  </a:lnTo>
                  <a:lnTo>
                    <a:pt x="386803" y="60464"/>
                  </a:lnTo>
                  <a:lnTo>
                    <a:pt x="392988" y="60464"/>
                  </a:lnTo>
                  <a:lnTo>
                    <a:pt x="417779" y="89789"/>
                  </a:lnTo>
                  <a:lnTo>
                    <a:pt x="419887" y="100545"/>
                  </a:lnTo>
                  <a:lnTo>
                    <a:pt x="476199" y="100545"/>
                  </a:lnTo>
                  <a:lnTo>
                    <a:pt x="468998" y="62052"/>
                  </a:lnTo>
                  <a:lnTo>
                    <a:pt x="441223" y="17856"/>
                  </a:lnTo>
                  <a:lnTo>
                    <a:pt x="383768" y="0"/>
                  </a:lnTo>
                  <a:lnTo>
                    <a:pt x="373113" y="939"/>
                  </a:lnTo>
                  <a:lnTo>
                    <a:pt x="330555" y="21386"/>
                  </a:lnTo>
                  <a:lnTo>
                    <a:pt x="305142" y="57429"/>
                  </a:lnTo>
                  <a:lnTo>
                    <a:pt x="292950" y="111366"/>
                  </a:lnTo>
                  <a:lnTo>
                    <a:pt x="292100" y="132295"/>
                  </a:lnTo>
                  <a:lnTo>
                    <a:pt x="292938" y="150698"/>
                  </a:lnTo>
                  <a:lnTo>
                    <a:pt x="304469" y="200088"/>
                  </a:lnTo>
                  <a:lnTo>
                    <a:pt x="327609" y="235635"/>
                  </a:lnTo>
                  <a:lnTo>
                    <a:pt x="362470" y="254635"/>
                  </a:lnTo>
                  <a:lnTo>
                    <a:pt x="390740" y="258305"/>
                  </a:lnTo>
                  <a:lnTo>
                    <a:pt x="408546" y="256603"/>
                  </a:lnTo>
                  <a:lnTo>
                    <a:pt x="452335" y="230822"/>
                  </a:lnTo>
                  <a:lnTo>
                    <a:pt x="474865" y="178003"/>
                  </a:lnTo>
                  <a:lnTo>
                    <a:pt x="477774" y="155956"/>
                  </a:lnTo>
                  <a:close/>
                </a:path>
                <a:path w="653415" h="258445">
                  <a:moveTo>
                    <a:pt x="653211" y="4279"/>
                  </a:moveTo>
                  <a:lnTo>
                    <a:pt x="502996" y="4279"/>
                  </a:lnTo>
                  <a:lnTo>
                    <a:pt x="502996" y="62699"/>
                  </a:lnTo>
                  <a:lnTo>
                    <a:pt x="502996" y="99529"/>
                  </a:lnTo>
                  <a:lnTo>
                    <a:pt x="502996" y="156679"/>
                  </a:lnTo>
                  <a:lnTo>
                    <a:pt x="502996" y="196049"/>
                  </a:lnTo>
                  <a:lnTo>
                    <a:pt x="502996" y="254469"/>
                  </a:lnTo>
                  <a:lnTo>
                    <a:pt x="653211" y="254469"/>
                  </a:lnTo>
                  <a:lnTo>
                    <a:pt x="653211" y="196049"/>
                  </a:lnTo>
                  <a:lnTo>
                    <a:pt x="562686" y="196049"/>
                  </a:lnTo>
                  <a:lnTo>
                    <a:pt x="562686" y="156679"/>
                  </a:lnTo>
                  <a:lnTo>
                    <a:pt x="636790" y="156679"/>
                  </a:lnTo>
                  <a:lnTo>
                    <a:pt x="636790" y="99529"/>
                  </a:lnTo>
                  <a:lnTo>
                    <a:pt x="562686" y="99529"/>
                  </a:lnTo>
                  <a:lnTo>
                    <a:pt x="562686" y="62699"/>
                  </a:lnTo>
                  <a:lnTo>
                    <a:pt x="653211" y="62699"/>
                  </a:lnTo>
                  <a:lnTo>
                    <a:pt x="653211" y="4279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A9467CD7-9971-D83B-5F30-D1356C35C519}"/>
                </a:ext>
              </a:extLst>
            </p:cNvPr>
            <p:cNvSpPr/>
            <p:nvPr/>
          </p:nvSpPr>
          <p:spPr>
            <a:xfrm>
              <a:off x="351701" y="6490068"/>
              <a:ext cx="377825" cy="55244"/>
            </a:xfrm>
            <a:custGeom>
              <a:avLst/>
              <a:gdLst/>
              <a:ahLst/>
              <a:cxnLst/>
              <a:rect l="l" t="t" r="r" b="b"/>
              <a:pathLst>
                <a:path w="377825" h="55245">
                  <a:moveTo>
                    <a:pt x="54762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54762" y="54749"/>
                  </a:lnTo>
                  <a:lnTo>
                    <a:pt x="54762" y="0"/>
                  </a:lnTo>
                  <a:close/>
                </a:path>
                <a:path w="377825" h="55245">
                  <a:moveTo>
                    <a:pt x="169049" y="0"/>
                  </a:moveTo>
                  <a:lnTo>
                    <a:pt x="114312" y="0"/>
                  </a:lnTo>
                  <a:lnTo>
                    <a:pt x="114312" y="54749"/>
                  </a:lnTo>
                  <a:lnTo>
                    <a:pt x="169049" y="54749"/>
                  </a:lnTo>
                  <a:lnTo>
                    <a:pt x="169049" y="0"/>
                  </a:lnTo>
                  <a:close/>
                </a:path>
                <a:path w="377825" h="55245">
                  <a:moveTo>
                    <a:pt x="377520" y="0"/>
                  </a:moveTo>
                  <a:lnTo>
                    <a:pt x="322757" y="0"/>
                  </a:lnTo>
                  <a:lnTo>
                    <a:pt x="322757" y="54749"/>
                  </a:lnTo>
                  <a:lnTo>
                    <a:pt x="377520" y="54749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2">
            <a:extLst>
              <a:ext uri="{FF2B5EF4-FFF2-40B4-BE49-F238E27FC236}">
                <a16:creationId xmlns:a16="http://schemas.microsoft.com/office/drawing/2014/main" id="{C971AB99-DD3C-C2A7-6C01-AA8863659E13}"/>
              </a:ext>
            </a:extLst>
          </p:cNvPr>
          <p:cNvSpPr/>
          <p:nvPr/>
        </p:nvSpPr>
        <p:spPr>
          <a:xfrm>
            <a:off x="931388" y="64900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5" y="0"/>
                </a:moveTo>
                <a:lnTo>
                  <a:pt x="0" y="0"/>
                </a:lnTo>
                <a:lnTo>
                  <a:pt x="0" y="54472"/>
                </a:lnTo>
                <a:lnTo>
                  <a:pt x="54475" y="54472"/>
                </a:lnTo>
                <a:lnTo>
                  <a:pt x="54475" y="0"/>
                </a:lnTo>
                <a:close/>
              </a:path>
            </a:pathLst>
          </a:custGeom>
          <a:solidFill>
            <a:srgbClr val="00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3">
            <a:extLst>
              <a:ext uri="{FF2B5EF4-FFF2-40B4-BE49-F238E27FC236}">
                <a16:creationId xmlns:a16="http://schemas.microsoft.com/office/drawing/2014/main" id="{6BB414EE-8881-F032-427A-074FBC83A863}"/>
              </a:ext>
            </a:extLst>
          </p:cNvPr>
          <p:cNvGrpSpPr/>
          <p:nvPr/>
        </p:nvGrpSpPr>
        <p:grpSpPr>
          <a:xfrm>
            <a:off x="1030669" y="6349177"/>
            <a:ext cx="837565" cy="290195"/>
            <a:chOff x="1030669" y="6349177"/>
            <a:chExt cx="837565" cy="290195"/>
          </a:xfrm>
        </p:grpSpPr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445B0321-E21D-BDA6-04DD-8D9E673E1514}"/>
                </a:ext>
              </a:extLst>
            </p:cNvPr>
            <p:cNvSpPr/>
            <p:nvPr/>
          </p:nvSpPr>
          <p:spPr>
            <a:xfrm>
              <a:off x="1030668" y="6388976"/>
              <a:ext cx="412115" cy="250190"/>
            </a:xfrm>
            <a:custGeom>
              <a:avLst/>
              <a:gdLst/>
              <a:ahLst/>
              <a:cxnLst/>
              <a:rect l="l" t="t" r="r" b="b"/>
              <a:pathLst>
                <a:path w="412115" h="250190">
                  <a:moveTo>
                    <a:pt x="214541" y="154305"/>
                  </a:moveTo>
                  <a:lnTo>
                    <a:pt x="214515" y="153835"/>
                  </a:lnTo>
                  <a:lnTo>
                    <a:pt x="214249" y="153428"/>
                  </a:lnTo>
                  <a:lnTo>
                    <a:pt x="213829" y="153212"/>
                  </a:lnTo>
                  <a:lnTo>
                    <a:pt x="213588" y="152920"/>
                  </a:lnTo>
                  <a:lnTo>
                    <a:pt x="213220" y="152742"/>
                  </a:lnTo>
                  <a:lnTo>
                    <a:pt x="180759" y="152755"/>
                  </a:lnTo>
                  <a:lnTo>
                    <a:pt x="180187" y="153314"/>
                  </a:lnTo>
                  <a:lnTo>
                    <a:pt x="180136" y="154012"/>
                  </a:lnTo>
                  <a:lnTo>
                    <a:pt x="173812" y="181584"/>
                  </a:lnTo>
                  <a:lnTo>
                    <a:pt x="159778" y="202666"/>
                  </a:lnTo>
                  <a:lnTo>
                    <a:pt x="139141" y="216141"/>
                  </a:lnTo>
                  <a:lnTo>
                    <a:pt x="113042" y="220878"/>
                  </a:lnTo>
                  <a:lnTo>
                    <a:pt x="79743" y="214236"/>
                  </a:lnTo>
                  <a:lnTo>
                    <a:pt x="54838" y="195072"/>
                  </a:lnTo>
                  <a:lnTo>
                    <a:pt x="39230" y="164477"/>
                  </a:lnTo>
                  <a:lnTo>
                    <a:pt x="33832" y="123583"/>
                  </a:lnTo>
                  <a:lnTo>
                    <a:pt x="39281" y="84213"/>
                  </a:lnTo>
                  <a:lnTo>
                    <a:pt x="54914" y="54406"/>
                  </a:lnTo>
                  <a:lnTo>
                    <a:pt x="79629" y="35547"/>
                  </a:lnTo>
                  <a:lnTo>
                    <a:pt x="112331" y="28956"/>
                  </a:lnTo>
                  <a:lnTo>
                    <a:pt x="136271" y="32258"/>
                  </a:lnTo>
                  <a:lnTo>
                    <a:pt x="155600" y="41871"/>
                  </a:lnTo>
                  <a:lnTo>
                    <a:pt x="169722" y="57365"/>
                  </a:lnTo>
                  <a:lnTo>
                    <a:pt x="178066" y="78308"/>
                  </a:lnTo>
                  <a:lnTo>
                    <a:pt x="178181" y="78917"/>
                  </a:lnTo>
                  <a:lnTo>
                    <a:pt x="178714" y="79362"/>
                  </a:lnTo>
                  <a:lnTo>
                    <a:pt x="211112" y="79336"/>
                  </a:lnTo>
                  <a:lnTo>
                    <a:pt x="211480" y="79159"/>
                  </a:lnTo>
                  <a:lnTo>
                    <a:pt x="211988" y="78562"/>
                  </a:lnTo>
                  <a:lnTo>
                    <a:pt x="212102" y="78168"/>
                  </a:lnTo>
                  <a:lnTo>
                    <a:pt x="212039" y="77787"/>
                  </a:lnTo>
                  <a:lnTo>
                    <a:pt x="201168" y="45389"/>
                  </a:lnTo>
                  <a:lnTo>
                    <a:pt x="180124" y="20904"/>
                  </a:lnTo>
                  <a:lnTo>
                    <a:pt x="150291" y="5410"/>
                  </a:lnTo>
                  <a:lnTo>
                    <a:pt x="113042" y="0"/>
                  </a:lnTo>
                  <a:lnTo>
                    <a:pt x="88226" y="2260"/>
                  </a:lnTo>
                  <a:lnTo>
                    <a:pt x="46431" y="20015"/>
                  </a:lnTo>
                  <a:lnTo>
                    <a:pt x="17106" y="53733"/>
                  </a:lnTo>
                  <a:lnTo>
                    <a:pt x="1943" y="99555"/>
                  </a:lnTo>
                  <a:lnTo>
                    <a:pt x="0" y="125818"/>
                  </a:lnTo>
                  <a:lnTo>
                    <a:pt x="1790" y="152806"/>
                  </a:lnTo>
                  <a:lnTo>
                    <a:pt x="16471" y="197802"/>
                  </a:lnTo>
                  <a:lnTo>
                    <a:pt x="45910" y="230924"/>
                  </a:lnTo>
                  <a:lnTo>
                    <a:pt x="86283" y="247827"/>
                  </a:lnTo>
                  <a:lnTo>
                    <a:pt x="110439" y="249936"/>
                  </a:lnTo>
                  <a:lnTo>
                    <a:pt x="150990" y="243535"/>
                  </a:lnTo>
                  <a:lnTo>
                    <a:pt x="182460" y="224904"/>
                  </a:lnTo>
                  <a:lnTo>
                    <a:pt x="203936" y="194868"/>
                  </a:lnTo>
                  <a:lnTo>
                    <a:pt x="214541" y="154305"/>
                  </a:lnTo>
                  <a:close/>
                </a:path>
                <a:path w="412115" h="250190">
                  <a:moveTo>
                    <a:pt x="411746" y="244551"/>
                  </a:moveTo>
                  <a:lnTo>
                    <a:pt x="411708" y="243484"/>
                  </a:lnTo>
                  <a:lnTo>
                    <a:pt x="411162" y="242646"/>
                  </a:lnTo>
                  <a:lnTo>
                    <a:pt x="329488" y="123494"/>
                  </a:lnTo>
                  <a:lnTo>
                    <a:pt x="406057" y="10172"/>
                  </a:lnTo>
                  <a:lnTo>
                    <a:pt x="406450" y="9728"/>
                  </a:lnTo>
                  <a:lnTo>
                    <a:pt x="406666" y="9156"/>
                  </a:lnTo>
                  <a:lnTo>
                    <a:pt x="406666" y="7073"/>
                  </a:lnTo>
                  <a:lnTo>
                    <a:pt x="405460" y="5867"/>
                  </a:lnTo>
                  <a:lnTo>
                    <a:pt x="368198" y="5854"/>
                  </a:lnTo>
                  <a:lnTo>
                    <a:pt x="367360" y="6299"/>
                  </a:lnTo>
                  <a:lnTo>
                    <a:pt x="307581" y="95910"/>
                  </a:lnTo>
                  <a:lnTo>
                    <a:pt x="250278" y="6337"/>
                  </a:lnTo>
                  <a:lnTo>
                    <a:pt x="249440" y="5880"/>
                  </a:lnTo>
                  <a:lnTo>
                    <a:pt x="209677" y="5854"/>
                  </a:lnTo>
                  <a:lnTo>
                    <a:pt x="208762" y="6400"/>
                  </a:lnTo>
                  <a:lnTo>
                    <a:pt x="207797" y="8128"/>
                  </a:lnTo>
                  <a:lnTo>
                    <a:pt x="207797" y="9182"/>
                  </a:lnTo>
                  <a:lnTo>
                    <a:pt x="208292" y="10020"/>
                  </a:lnTo>
                  <a:lnTo>
                    <a:pt x="285000" y="123583"/>
                  </a:lnTo>
                  <a:lnTo>
                    <a:pt x="202641" y="243878"/>
                  </a:lnTo>
                  <a:lnTo>
                    <a:pt x="202958" y="245554"/>
                  </a:lnTo>
                  <a:lnTo>
                    <a:pt x="204635" y="246684"/>
                  </a:lnTo>
                  <a:lnTo>
                    <a:pt x="205155" y="246849"/>
                  </a:lnTo>
                  <a:lnTo>
                    <a:pt x="242227" y="246862"/>
                  </a:lnTo>
                  <a:lnTo>
                    <a:pt x="243065" y="246418"/>
                  </a:lnTo>
                  <a:lnTo>
                    <a:pt x="306920" y="151790"/>
                  </a:lnTo>
                  <a:lnTo>
                    <a:pt x="368630" y="246380"/>
                  </a:lnTo>
                  <a:lnTo>
                    <a:pt x="369468" y="246849"/>
                  </a:lnTo>
                  <a:lnTo>
                    <a:pt x="409879" y="246837"/>
                  </a:lnTo>
                  <a:lnTo>
                    <a:pt x="410781" y="246291"/>
                  </a:lnTo>
                  <a:lnTo>
                    <a:pt x="411746" y="244551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34857217-F63C-C733-C44A-159E5948B396}"/>
                </a:ext>
              </a:extLst>
            </p:cNvPr>
            <p:cNvSpPr/>
            <p:nvPr/>
          </p:nvSpPr>
          <p:spPr>
            <a:xfrm>
              <a:off x="1418894" y="6349187"/>
              <a:ext cx="448945" cy="286385"/>
            </a:xfrm>
            <a:custGeom>
              <a:avLst/>
              <a:gdLst/>
              <a:ahLst/>
              <a:cxnLst/>
              <a:rect l="l" t="t" r="r" b="b"/>
              <a:pathLst>
                <a:path w="448944" h="286384">
                  <a:moveTo>
                    <a:pt x="135509" y="189268"/>
                  </a:moveTo>
                  <a:lnTo>
                    <a:pt x="131064" y="161366"/>
                  </a:lnTo>
                  <a:lnTo>
                    <a:pt x="118618" y="139954"/>
                  </a:lnTo>
                  <a:lnTo>
                    <a:pt x="118618" y="189268"/>
                  </a:lnTo>
                  <a:lnTo>
                    <a:pt x="115341" y="210616"/>
                  </a:lnTo>
                  <a:lnTo>
                    <a:pt x="106146" y="227304"/>
                  </a:lnTo>
                  <a:lnTo>
                    <a:pt x="92011" y="238150"/>
                  </a:lnTo>
                  <a:lnTo>
                    <a:pt x="73901" y="242023"/>
                  </a:lnTo>
                  <a:lnTo>
                    <a:pt x="53949" y="237350"/>
                  </a:lnTo>
                  <a:lnTo>
                    <a:pt x="40030" y="225171"/>
                  </a:lnTo>
                  <a:lnTo>
                    <a:pt x="31851" y="208229"/>
                  </a:lnTo>
                  <a:lnTo>
                    <a:pt x="29184" y="189268"/>
                  </a:lnTo>
                  <a:lnTo>
                    <a:pt x="32473" y="167906"/>
                  </a:lnTo>
                  <a:lnTo>
                    <a:pt x="41668" y="151218"/>
                  </a:lnTo>
                  <a:lnTo>
                    <a:pt x="55816" y="140373"/>
                  </a:lnTo>
                  <a:lnTo>
                    <a:pt x="73901" y="136499"/>
                  </a:lnTo>
                  <a:lnTo>
                    <a:pt x="91986" y="140398"/>
                  </a:lnTo>
                  <a:lnTo>
                    <a:pt x="106121" y="151295"/>
                  </a:lnTo>
                  <a:lnTo>
                    <a:pt x="115328" y="167982"/>
                  </a:lnTo>
                  <a:lnTo>
                    <a:pt x="118618" y="189268"/>
                  </a:lnTo>
                  <a:lnTo>
                    <a:pt x="118618" y="139954"/>
                  </a:lnTo>
                  <a:lnTo>
                    <a:pt x="118541" y="139814"/>
                  </a:lnTo>
                  <a:lnTo>
                    <a:pt x="113919" y="136499"/>
                  </a:lnTo>
                  <a:lnTo>
                    <a:pt x="99110" y="125907"/>
                  </a:lnTo>
                  <a:lnTo>
                    <a:pt x="73990" y="120980"/>
                  </a:lnTo>
                  <a:lnTo>
                    <a:pt x="48869" y="125996"/>
                  </a:lnTo>
                  <a:lnTo>
                    <a:pt x="29451" y="140055"/>
                  </a:lnTo>
                  <a:lnTo>
                    <a:pt x="16916" y="161645"/>
                  </a:lnTo>
                  <a:lnTo>
                    <a:pt x="12471" y="189268"/>
                  </a:lnTo>
                  <a:lnTo>
                    <a:pt x="17005" y="216877"/>
                  </a:lnTo>
                  <a:lnTo>
                    <a:pt x="29679" y="238467"/>
                  </a:lnTo>
                  <a:lnTo>
                    <a:pt x="49123" y="252526"/>
                  </a:lnTo>
                  <a:lnTo>
                    <a:pt x="73990" y="257543"/>
                  </a:lnTo>
                  <a:lnTo>
                    <a:pt x="98856" y="252641"/>
                  </a:lnTo>
                  <a:lnTo>
                    <a:pt x="113766" y="242023"/>
                  </a:lnTo>
                  <a:lnTo>
                    <a:pt x="118313" y="238785"/>
                  </a:lnTo>
                  <a:lnTo>
                    <a:pt x="130975" y="217233"/>
                  </a:lnTo>
                  <a:lnTo>
                    <a:pt x="135509" y="189268"/>
                  </a:lnTo>
                  <a:close/>
                </a:path>
                <a:path w="448944" h="286384">
                  <a:moveTo>
                    <a:pt x="258724" y="172935"/>
                  </a:moveTo>
                  <a:lnTo>
                    <a:pt x="242163" y="130352"/>
                  </a:lnTo>
                  <a:lnTo>
                    <a:pt x="209994" y="121170"/>
                  </a:lnTo>
                  <a:lnTo>
                    <a:pt x="198107" y="122326"/>
                  </a:lnTo>
                  <a:lnTo>
                    <a:pt x="186905" y="126047"/>
                  </a:lnTo>
                  <a:lnTo>
                    <a:pt x="176809" y="132143"/>
                  </a:lnTo>
                  <a:lnTo>
                    <a:pt x="168211" y="140436"/>
                  </a:lnTo>
                  <a:lnTo>
                    <a:pt x="168211" y="126987"/>
                  </a:lnTo>
                  <a:lnTo>
                    <a:pt x="167881" y="126047"/>
                  </a:lnTo>
                  <a:lnTo>
                    <a:pt x="166268" y="124485"/>
                  </a:lnTo>
                  <a:lnTo>
                    <a:pt x="165315" y="124053"/>
                  </a:lnTo>
                  <a:lnTo>
                    <a:pt x="154343" y="124053"/>
                  </a:lnTo>
                  <a:lnTo>
                    <a:pt x="153390" y="124485"/>
                  </a:lnTo>
                  <a:lnTo>
                    <a:pt x="151790" y="126047"/>
                  </a:lnTo>
                  <a:lnTo>
                    <a:pt x="151358" y="126987"/>
                  </a:lnTo>
                  <a:lnTo>
                    <a:pt x="151358" y="251904"/>
                  </a:lnTo>
                  <a:lnTo>
                    <a:pt x="151790" y="252857"/>
                  </a:lnTo>
                  <a:lnTo>
                    <a:pt x="153390" y="254419"/>
                  </a:lnTo>
                  <a:lnTo>
                    <a:pt x="154343" y="254838"/>
                  </a:lnTo>
                  <a:lnTo>
                    <a:pt x="165417" y="254838"/>
                  </a:lnTo>
                  <a:lnTo>
                    <a:pt x="166357" y="254419"/>
                  </a:lnTo>
                  <a:lnTo>
                    <a:pt x="167970" y="252857"/>
                  </a:lnTo>
                  <a:lnTo>
                    <a:pt x="168351" y="251904"/>
                  </a:lnTo>
                  <a:lnTo>
                    <a:pt x="168351" y="184531"/>
                  </a:lnTo>
                  <a:lnTo>
                    <a:pt x="171297" y="164731"/>
                  </a:lnTo>
                  <a:lnTo>
                    <a:pt x="179666" y="149606"/>
                  </a:lnTo>
                  <a:lnTo>
                    <a:pt x="192760" y="139954"/>
                  </a:lnTo>
                  <a:lnTo>
                    <a:pt x="209892" y="136550"/>
                  </a:lnTo>
                  <a:lnTo>
                    <a:pt x="224104" y="138684"/>
                  </a:lnTo>
                  <a:lnTo>
                    <a:pt x="234073" y="145161"/>
                  </a:lnTo>
                  <a:lnTo>
                    <a:pt x="239953" y="156159"/>
                  </a:lnTo>
                  <a:lnTo>
                    <a:pt x="241884" y="171805"/>
                  </a:lnTo>
                  <a:lnTo>
                    <a:pt x="241884" y="251764"/>
                  </a:lnTo>
                  <a:lnTo>
                    <a:pt x="242265" y="252717"/>
                  </a:lnTo>
                  <a:lnTo>
                    <a:pt x="243878" y="254279"/>
                  </a:lnTo>
                  <a:lnTo>
                    <a:pt x="244817" y="254698"/>
                  </a:lnTo>
                  <a:lnTo>
                    <a:pt x="255790" y="254698"/>
                  </a:lnTo>
                  <a:lnTo>
                    <a:pt x="256743" y="254279"/>
                  </a:lnTo>
                  <a:lnTo>
                    <a:pt x="258356" y="252717"/>
                  </a:lnTo>
                  <a:lnTo>
                    <a:pt x="258724" y="251764"/>
                  </a:lnTo>
                  <a:lnTo>
                    <a:pt x="258724" y="172935"/>
                  </a:lnTo>
                  <a:close/>
                </a:path>
                <a:path w="448944" h="286384">
                  <a:moveTo>
                    <a:pt x="388912" y="186702"/>
                  </a:moveTo>
                  <a:lnTo>
                    <a:pt x="388340" y="178904"/>
                  </a:lnTo>
                  <a:lnTo>
                    <a:pt x="387819" y="171640"/>
                  </a:lnTo>
                  <a:lnTo>
                    <a:pt x="384505" y="158457"/>
                  </a:lnTo>
                  <a:lnTo>
                    <a:pt x="378891" y="146926"/>
                  </a:lnTo>
                  <a:lnTo>
                    <a:pt x="371690" y="137858"/>
                  </a:lnTo>
                  <a:lnTo>
                    <a:pt x="371690" y="178904"/>
                  </a:lnTo>
                  <a:lnTo>
                    <a:pt x="287553" y="178904"/>
                  </a:lnTo>
                  <a:lnTo>
                    <a:pt x="313588" y="140271"/>
                  </a:lnTo>
                  <a:lnTo>
                    <a:pt x="328460" y="136690"/>
                  </a:lnTo>
                  <a:lnTo>
                    <a:pt x="343585" y="138938"/>
                  </a:lnTo>
                  <a:lnTo>
                    <a:pt x="370446" y="170497"/>
                  </a:lnTo>
                  <a:lnTo>
                    <a:pt x="371690" y="178904"/>
                  </a:lnTo>
                  <a:lnTo>
                    <a:pt x="371690" y="137858"/>
                  </a:lnTo>
                  <a:lnTo>
                    <a:pt x="370878" y="136829"/>
                  </a:lnTo>
                  <a:lnTo>
                    <a:pt x="370687" y="136690"/>
                  </a:lnTo>
                  <a:lnTo>
                    <a:pt x="362140" y="130048"/>
                  </a:lnTo>
                  <a:lnTo>
                    <a:pt x="352348" y="125120"/>
                  </a:lnTo>
                  <a:lnTo>
                    <a:pt x="341782" y="122174"/>
                  </a:lnTo>
                  <a:lnTo>
                    <a:pt x="330758" y="121310"/>
                  </a:lnTo>
                  <a:lnTo>
                    <a:pt x="319443" y="122008"/>
                  </a:lnTo>
                  <a:lnTo>
                    <a:pt x="281114" y="148894"/>
                  </a:lnTo>
                  <a:lnTo>
                    <a:pt x="270598" y="186702"/>
                  </a:lnTo>
                  <a:lnTo>
                    <a:pt x="270484" y="192379"/>
                  </a:lnTo>
                  <a:lnTo>
                    <a:pt x="271132" y="203796"/>
                  </a:lnTo>
                  <a:lnTo>
                    <a:pt x="292671" y="245452"/>
                  </a:lnTo>
                  <a:lnTo>
                    <a:pt x="329755" y="257784"/>
                  </a:lnTo>
                  <a:lnTo>
                    <a:pt x="351624" y="254647"/>
                  </a:lnTo>
                  <a:lnTo>
                    <a:pt x="368833" y="245440"/>
                  </a:lnTo>
                  <a:lnTo>
                    <a:pt x="371436" y="242252"/>
                  </a:lnTo>
                  <a:lnTo>
                    <a:pt x="381038" y="230466"/>
                  </a:lnTo>
                  <a:lnTo>
                    <a:pt x="387870" y="210032"/>
                  </a:lnTo>
                  <a:lnTo>
                    <a:pt x="387756" y="208661"/>
                  </a:lnTo>
                  <a:lnTo>
                    <a:pt x="371068" y="208661"/>
                  </a:lnTo>
                  <a:lnTo>
                    <a:pt x="366153" y="222567"/>
                  </a:lnTo>
                  <a:lnTo>
                    <a:pt x="356857" y="233413"/>
                  </a:lnTo>
                  <a:lnTo>
                    <a:pt x="344322" y="240296"/>
                  </a:lnTo>
                  <a:lnTo>
                    <a:pt x="329717" y="242252"/>
                  </a:lnTo>
                  <a:lnTo>
                    <a:pt x="320382" y="241427"/>
                  </a:lnTo>
                  <a:lnTo>
                    <a:pt x="289941" y="211289"/>
                  </a:lnTo>
                  <a:lnTo>
                    <a:pt x="287261" y="194462"/>
                  </a:lnTo>
                  <a:lnTo>
                    <a:pt x="385927" y="194462"/>
                  </a:lnTo>
                  <a:lnTo>
                    <a:pt x="386918" y="193992"/>
                  </a:lnTo>
                  <a:lnTo>
                    <a:pt x="388531" y="192379"/>
                  </a:lnTo>
                  <a:lnTo>
                    <a:pt x="388912" y="191439"/>
                  </a:lnTo>
                  <a:lnTo>
                    <a:pt x="388912" y="186702"/>
                  </a:lnTo>
                  <a:close/>
                </a:path>
                <a:path w="448944" h="286384">
                  <a:moveTo>
                    <a:pt x="448754" y="185572"/>
                  </a:moveTo>
                  <a:lnTo>
                    <a:pt x="442137" y="149948"/>
                  </a:lnTo>
                  <a:lnTo>
                    <a:pt x="424014" y="119786"/>
                  </a:lnTo>
                  <a:lnTo>
                    <a:pt x="396633" y="97675"/>
                  </a:lnTo>
                  <a:lnTo>
                    <a:pt x="362254" y="86207"/>
                  </a:lnTo>
                  <a:lnTo>
                    <a:pt x="343293" y="51117"/>
                  </a:lnTo>
                  <a:lnTo>
                    <a:pt x="313385" y="26860"/>
                  </a:lnTo>
                  <a:lnTo>
                    <a:pt x="276555" y="15582"/>
                  </a:lnTo>
                  <a:lnTo>
                    <a:pt x="236855" y="19443"/>
                  </a:lnTo>
                  <a:lnTo>
                    <a:pt x="230555" y="21602"/>
                  </a:lnTo>
                  <a:lnTo>
                    <a:pt x="224421" y="24155"/>
                  </a:lnTo>
                  <a:lnTo>
                    <a:pt x="218478" y="27114"/>
                  </a:lnTo>
                  <a:lnTo>
                    <a:pt x="212725" y="30467"/>
                  </a:lnTo>
                  <a:lnTo>
                    <a:pt x="199720" y="17487"/>
                  </a:lnTo>
                  <a:lnTo>
                    <a:pt x="184315" y="7886"/>
                  </a:lnTo>
                  <a:lnTo>
                    <a:pt x="167170" y="1955"/>
                  </a:lnTo>
                  <a:lnTo>
                    <a:pt x="148894" y="0"/>
                  </a:lnTo>
                  <a:lnTo>
                    <a:pt x="123113" y="4254"/>
                  </a:lnTo>
                  <a:lnTo>
                    <a:pt x="100469" y="16014"/>
                  </a:lnTo>
                  <a:lnTo>
                    <a:pt x="82499" y="34137"/>
                  </a:lnTo>
                  <a:lnTo>
                    <a:pt x="70764" y="57492"/>
                  </a:lnTo>
                  <a:lnTo>
                    <a:pt x="45427" y="65239"/>
                  </a:lnTo>
                  <a:lnTo>
                    <a:pt x="24345" y="80238"/>
                  </a:lnTo>
                  <a:lnTo>
                    <a:pt x="8978" y="101041"/>
                  </a:lnTo>
                  <a:lnTo>
                    <a:pt x="787" y="126238"/>
                  </a:lnTo>
                  <a:lnTo>
                    <a:pt x="0" y="131279"/>
                  </a:lnTo>
                  <a:lnTo>
                    <a:pt x="3454" y="135991"/>
                  </a:lnTo>
                  <a:lnTo>
                    <a:pt x="8636" y="136791"/>
                  </a:lnTo>
                  <a:lnTo>
                    <a:pt x="13677" y="137452"/>
                  </a:lnTo>
                  <a:lnTo>
                    <a:pt x="18338" y="133997"/>
                  </a:lnTo>
                  <a:lnTo>
                    <a:pt x="19189" y="128981"/>
                  </a:lnTo>
                  <a:lnTo>
                    <a:pt x="26174" y="108318"/>
                  </a:lnTo>
                  <a:lnTo>
                    <a:pt x="39331" y="91655"/>
                  </a:lnTo>
                  <a:lnTo>
                    <a:pt x="57251" y="80264"/>
                  </a:lnTo>
                  <a:lnTo>
                    <a:pt x="78524" y="75425"/>
                  </a:lnTo>
                  <a:lnTo>
                    <a:pt x="82702" y="75171"/>
                  </a:lnTo>
                  <a:lnTo>
                    <a:pt x="86233" y="72212"/>
                  </a:lnTo>
                  <a:lnTo>
                    <a:pt x="109308" y="32639"/>
                  </a:lnTo>
                  <a:lnTo>
                    <a:pt x="148704" y="18592"/>
                  </a:lnTo>
                  <a:lnTo>
                    <a:pt x="164655" y="20599"/>
                  </a:lnTo>
                  <a:lnTo>
                    <a:pt x="179349" y="26479"/>
                  </a:lnTo>
                  <a:lnTo>
                    <a:pt x="192112" y="35839"/>
                  </a:lnTo>
                  <a:lnTo>
                    <a:pt x="202272" y="48310"/>
                  </a:lnTo>
                  <a:lnTo>
                    <a:pt x="205130" y="52679"/>
                  </a:lnTo>
                  <a:lnTo>
                    <a:pt x="210985" y="53911"/>
                  </a:lnTo>
                  <a:lnTo>
                    <a:pt x="215849" y="50723"/>
                  </a:lnTo>
                  <a:lnTo>
                    <a:pt x="244932" y="36271"/>
                  </a:lnTo>
                  <a:lnTo>
                    <a:pt x="276212" y="34175"/>
                  </a:lnTo>
                  <a:lnTo>
                    <a:pt x="305993" y="43954"/>
                  </a:lnTo>
                  <a:lnTo>
                    <a:pt x="335622" y="72415"/>
                  </a:lnTo>
                  <a:lnTo>
                    <a:pt x="346595" y="100863"/>
                  </a:lnTo>
                  <a:lnTo>
                    <a:pt x="350100" y="103822"/>
                  </a:lnTo>
                  <a:lnTo>
                    <a:pt x="410133" y="132384"/>
                  </a:lnTo>
                  <a:lnTo>
                    <a:pt x="429628" y="191884"/>
                  </a:lnTo>
                  <a:lnTo>
                    <a:pt x="421563" y="221615"/>
                  </a:lnTo>
                  <a:lnTo>
                    <a:pt x="403771" y="245579"/>
                  </a:lnTo>
                  <a:lnTo>
                    <a:pt x="378587" y="261581"/>
                  </a:lnTo>
                  <a:lnTo>
                    <a:pt x="348348" y="267487"/>
                  </a:lnTo>
                  <a:lnTo>
                    <a:pt x="42964" y="267474"/>
                  </a:lnTo>
                  <a:lnTo>
                    <a:pt x="42176" y="267589"/>
                  </a:lnTo>
                  <a:lnTo>
                    <a:pt x="41427" y="267817"/>
                  </a:lnTo>
                  <a:lnTo>
                    <a:pt x="40487" y="268617"/>
                  </a:lnTo>
                  <a:lnTo>
                    <a:pt x="39585" y="271081"/>
                  </a:lnTo>
                  <a:lnTo>
                    <a:pt x="39585" y="272313"/>
                  </a:lnTo>
                  <a:lnTo>
                    <a:pt x="48145" y="284797"/>
                  </a:lnTo>
                  <a:lnTo>
                    <a:pt x="49949" y="285940"/>
                  </a:lnTo>
                  <a:lnTo>
                    <a:pt x="348208" y="285940"/>
                  </a:lnTo>
                  <a:lnTo>
                    <a:pt x="387311" y="278066"/>
                  </a:lnTo>
                  <a:lnTo>
                    <a:pt x="419252" y="256565"/>
                  </a:lnTo>
                  <a:lnTo>
                    <a:pt x="440817" y="224663"/>
                  </a:lnTo>
                  <a:lnTo>
                    <a:pt x="448754" y="185572"/>
                  </a:lnTo>
                  <a:close/>
                </a:path>
              </a:pathLst>
            </a:custGeom>
            <a:solidFill>
              <a:srgbClr val="00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D3C477-533C-8C34-7A36-16BBBA563426}"/>
              </a:ext>
            </a:extLst>
          </p:cNvPr>
          <p:cNvSpPr txBox="1">
            <a:spLocks/>
          </p:cNvSpPr>
          <p:nvPr/>
        </p:nvSpPr>
        <p:spPr>
          <a:xfrm>
            <a:off x="3721953" y="1779306"/>
            <a:ext cx="8061615" cy="1313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C9FF"/>
                </a:solidFill>
                <a:effectLst/>
                <a:uLnTx/>
                <a:uFillTx/>
                <a:latin typeface="Arial" panose="020B0604020202020204"/>
                <a:cs typeface="Lato Light" charset="0"/>
              </a:rPr>
              <a:t>Challenge: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Lato Light" charset="0"/>
              </a:rPr>
              <a:t>Limited performance visibility &amp; manual reporting processes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4C9FF"/>
                </a:solidFill>
                <a:effectLst/>
                <a:uLnTx/>
                <a:uFillTx/>
                <a:latin typeface="Arial" panose="020B0604020202020204"/>
                <a:cs typeface="Lato Light" charset="0"/>
              </a:rPr>
              <a:t>Results: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Lato Light" charset="0"/>
              </a:rPr>
              <a:t>40% increase in Net Revenue Per Call, 80% increase in Net Promoter Score (NPS)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47EFA22-3820-C797-7507-5AC03BF4DAEB}"/>
              </a:ext>
            </a:extLst>
          </p:cNvPr>
          <p:cNvSpPr txBox="1">
            <a:spLocks/>
          </p:cNvSpPr>
          <p:nvPr/>
        </p:nvSpPr>
        <p:spPr>
          <a:xfrm>
            <a:off x="409574" y="368527"/>
            <a:ext cx="9940925" cy="5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Muli" charset="0"/>
                <a:cs typeface="Mul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 Vietnam Pro ExtraBold" pitchFamily="2" charset="77"/>
              </a:rPr>
              <a:t>CXone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 Vietnam Pro ExtraBold" pitchFamily="2" charset="77"/>
              </a:rPr>
              <a:t> Performance Management</a:t>
            </a:r>
            <a:b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 Vietnam Pro ExtraBold" pitchFamily="2" charset="77"/>
              </a:rPr>
            </a:b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24C9FF"/>
                </a:solidFill>
                <a:effectLst/>
                <a:uLnTx/>
                <a:uFillTx/>
                <a:latin typeface="Be Vietnam Pro ExtraBold" pitchFamily="2" charset="77"/>
              </a:rPr>
              <a:t>Customer Proof: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051D7D-9E3E-1E6A-E6BF-9FCC0CD63C54}"/>
              </a:ext>
            </a:extLst>
          </p:cNvPr>
          <p:cNvSpPr txBox="1">
            <a:spLocks/>
          </p:cNvSpPr>
          <p:nvPr/>
        </p:nvSpPr>
        <p:spPr>
          <a:xfrm>
            <a:off x="3687701" y="5047826"/>
            <a:ext cx="8061615" cy="1106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24C9FF"/>
                </a:solidFill>
                <a:latin typeface="Arial" panose="020B0604020202020204"/>
              </a:rPr>
              <a:t>Challenge: 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High attrition rates &amp; low employee engagement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24C9FF"/>
                </a:solidFill>
                <a:latin typeface="Arial" panose="020B0604020202020204"/>
              </a:rPr>
              <a:t>Results: 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26% increase in utilization, 19% reduction in attrition, 35% reduction in annual training hours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6B0385-7708-859D-4CFF-C64DBD20534B}"/>
              </a:ext>
            </a:extLst>
          </p:cNvPr>
          <p:cNvSpPr txBox="1">
            <a:spLocks/>
          </p:cNvSpPr>
          <p:nvPr/>
        </p:nvSpPr>
        <p:spPr>
          <a:xfrm>
            <a:off x="3687698" y="3536377"/>
            <a:ext cx="8061615" cy="843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24C9FF"/>
                </a:solidFill>
                <a:latin typeface="Arial" panose="020B0604020202020204"/>
              </a:rPr>
              <a:t>Challenge: 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Manual data aggregation &amp; low productivity</a:t>
            </a:r>
          </a:p>
          <a:p>
            <a:pPr marL="0" indent="0">
              <a:buFont typeface="Arial"/>
              <a:buNone/>
            </a:pPr>
            <a:r>
              <a:rPr lang="en-US" sz="2000" b="1" dirty="0">
                <a:solidFill>
                  <a:srgbClr val="24C9FF"/>
                </a:solidFill>
                <a:latin typeface="Arial" panose="020B0604020202020204"/>
              </a:rPr>
              <a:t>Results: </a:t>
            </a:r>
            <a:r>
              <a:rPr lang="en-US" sz="2000" dirty="0">
                <a:solidFill>
                  <a:srgbClr val="000000"/>
                </a:solidFill>
                <a:latin typeface="Arial" panose="020B0604020202020204"/>
              </a:rPr>
              <a:t>68% reduction in ACW &amp; 40% reduction in AHT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25A29D-18BA-4662-F9CA-71EF63FCDFE7}"/>
              </a:ext>
            </a:extLst>
          </p:cNvPr>
          <p:cNvSpPr txBox="1"/>
          <p:nvPr/>
        </p:nvSpPr>
        <p:spPr>
          <a:xfrm>
            <a:off x="1080352" y="2033044"/>
            <a:ext cx="1553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C9FF"/>
                </a:solidFill>
                <a:latin typeface="Arial" panose="020B0604020202020204"/>
              </a:rPr>
              <a:t>CUSTOMER</a:t>
            </a:r>
            <a:endParaRPr lang="en-US" dirty="0">
              <a:solidFill>
                <a:srgbClr val="24C9FF"/>
              </a:solidFill>
              <a:latin typeface="Arial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1BA466-6B26-3072-BB32-6AB0E85F2865}"/>
              </a:ext>
            </a:extLst>
          </p:cNvPr>
          <p:cNvSpPr txBox="1"/>
          <p:nvPr/>
        </p:nvSpPr>
        <p:spPr>
          <a:xfrm>
            <a:off x="1084423" y="5241547"/>
            <a:ext cx="1553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C9FF"/>
                </a:solidFill>
                <a:latin typeface="Arial" panose="020B0604020202020204"/>
              </a:rPr>
              <a:t>CUSTOMER</a:t>
            </a:r>
            <a:endParaRPr lang="en-US" dirty="0">
              <a:solidFill>
                <a:srgbClr val="24C9FF"/>
              </a:solidFill>
              <a:latin typeface="Arial" panose="020B06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729ED-9746-634C-3DC1-3554C899B41E}"/>
              </a:ext>
            </a:extLst>
          </p:cNvPr>
          <p:cNvSpPr txBox="1"/>
          <p:nvPr/>
        </p:nvSpPr>
        <p:spPr>
          <a:xfrm>
            <a:off x="1045139" y="3715583"/>
            <a:ext cx="1553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C9FF"/>
                </a:solidFill>
                <a:latin typeface="Arial" panose="020B0604020202020204"/>
              </a:rPr>
              <a:t>CUSTOMER</a:t>
            </a:r>
            <a:endParaRPr lang="en-US" dirty="0">
              <a:solidFill>
                <a:srgbClr val="24C9FF"/>
              </a:solidFill>
              <a:latin typeface="Arial" panose="020B0604020202020204"/>
            </a:endParaRPr>
          </a:p>
        </p:txBody>
      </p:sp>
      <p:pic>
        <p:nvPicPr>
          <p:cNvPr id="29" name="Graphic 28" descr="Badge 1 outline">
            <a:extLst>
              <a:ext uri="{FF2B5EF4-FFF2-40B4-BE49-F238E27FC236}">
                <a16:creationId xmlns:a16="http://schemas.microsoft.com/office/drawing/2014/main" id="{1F0EEA31-6F0F-048A-FECB-69976D01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5858" y="1861775"/>
            <a:ext cx="914400" cy="914400"/>
          </a:xfrm>
          <a:prstGeom prst="rect">
            <a:avLst/>
          </a:prstGeom>
        </p:spPr>
      </p:pic>
      <p:pic>
        <p:nvPicPr>
          <p:cNvPr id="30" name="Graphic 29" descr="Badge outline">
            <a:extLst>
              <a:ext uri="{FF2B5EF4-FFF2-40B4-BE49-F238E27FC236}">
                <a16:creationId xmlns:a16="http://schemas.microsoft.com/office/drawing/2014/main" id="{7E34DCC7-7495-BB44-24AF-13D071A5C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5858" y="3415394"/>
            <a:ext cx="914400" cy="914400"/>
          </a:xfrm>
          <a:prstGeom prst="rect">
            <a:avLst/>
          </a:prstGeom>
        </p:spPr>
      </p:pic>
      <p:pic>
        <p:nvPicPr>
          <p:cNvPr id="31" name="Graphic 30" descr="Badge 3 outline">
            <a:extLst>
              <a:ext uri="{FF2B5EF4-FFF2-40B4-BE49-F238E27FC236}">
                <a16:creationId xmlns:a16="http://schemas.microsoft.com/office/drawing/2014/main" id="{BDBF1430-48D3-87F0-6B7B-BE0D9C586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5858" y="49690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object 7854">
            <a:extLst>
              <a:ext uri="{FF2B5EF4-FFF2-40B4-BE49-F238E27FC236}">
                <a16:creationId xmlns:a16="http://schemas.microsoft.com/office/drawing/2014/main" id="{44E03887-8EC5-9388-42AC-72467BC72207}"/>
              </a:ext>
            </a:extLst>
          </p:cNvPr>
          <p:cNvSpPr/>
          <p:nvPr/>
        </p:nvSpPr>
        <p:spPr>
          <a:xfrm>
            <a:off x="4911985" y="455559"/>
            <a:ext cx="1281461" cy="1281461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733" y="0"/>
                </a:moveTo>
                <a:lnTo>
                  <a:pt x="0" y="0"/>
                </a:lnTo>
                <a:lnTo>
                  <a:pt x="0" y="310733"/>
                </a:lnTo>
                <a:lnTo>
                  <a:pt x="310733" y="310733"/>
                </a:lnTo>
                <a:lnTo>
                  <a:pt x="310733" y="0"/>
                </a:lnTo>
                <a:close/>
              </a:path>
            </a:pathLst>
          </a:custGeom>
          <a:solidFill>
            <a:srgbClr val="23C9FF">
              <a:alpha val="1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7856">
            <a:extLst>
              <a:ext uri="{FF2B5EF4-FFF2-40B4-BE49-F238E27FC236}">
                <a16:creationId xmlns:a16="http://schemas.microsoft.com/office/drawing/2014/main" id="{B5E1C090-9E82-5BA7-0D57-BD5B7B1CFBBB}"/>
              </a:ext>
            </a:extLst>
          </p:cNvPr>
          <p:cNvSpPr/>
          <p:nvPr/>
        </p:nvSpPr>
        <p:spPr>
          <a:xfrm>
            <a:off x="7243919" y="455559"/>
            <a:ext cx="1281461" cy="1281462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310733" y="0"/>
                </a:moveTo>
                <a:lnTo>
                  <a:pt x="0" y="0"/>
                </a:lnTo>
                <a:lnTo>
                  <a:pt x="0" y="310733"/>
                </a:lnTo>
                <a:lnTo>
                  <a:pt x="310733" y="310733"/>
                </a:lnTo>
                <a:lnTo>
                  <a:pt x="310733" y="0"/>
                </a:lnTo>
                <a:close/>
              </a:path>
            </a:pathLst>
          </a:custGeom>
          <a:solidFill>
            <a:srgbClr val="23C9FF">
              <a:alpha val="1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49" name="object 7857">
            <a:extLst>
              <a:ext uri="{FF2B5EF4-FFF2-40B4-BE49-F238E27FC236}">
                <a16:creationId xmlns:a16="http://schemas.microsoft.com/office/drawing/2014/main" id="{9EFC3C53-4261-3DA3-0BEC-B29B774C9127}"/>
              </a:ext>
            </a:extLst>
          </p:cNvPr>
          <p:cNvPicPr/>
          <p:nvPr/>
        </p:nvPicPr>
        <p:blipFill>
          <a:blip r:embed="rId2" cstate="print">
            <a:alphaModFix amt="18000"/>
          </a:blip>
          <a:stretch>
            <a:fillRect/>
          </a:stretch>
        </p:blipFill>
        <p:spPr>
          <a:xfrm>
            <a:off x="4426837" y="455559"/>
            <a:ext cx="7368055" cy="6106367"/>
          </a:xfrm>
          <a:prstGeom prst="rect">
            <a:avLst/>
          </a:prstGeom>
        </p:spPr>
      </p:pic>
      <p:pic>
        <p:nvPicPr>
          <p:cNvPr id="3245" name="Picture 3244">
            <a:extLst>
              <a:ext uri="{FF2B5EF4-FFF2-40B4-BE49-F238E27FC236}">
                <a16:creationId xmlns:a16="http://schemas.microsoft.com/office/drawing/2014/main" id="{5B3D981F-AC71-1DF9-735E-9C2A0914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44451" y="870043"/>
            <a:ext cx="5479144" cy="5479144"/>
          </a:xfrm>
          <a:prstGeom prst="rect">
            <a:avLst/>
          </a:prstGeom>
          <a:effectLst>
            <a:outerShdw blurRad="397053" dist="389030" dir="6857865" sx="104000" sy="104000" algn="ctr" rotWithShape="0">
              <a:srgbClr val="000000">
                <a:alpha val="6859"/>
              </a:srgbClr>
            </a:outerShdw>
          </a:effectLst>
        </p:spPr>
      </p:pic>
      <p:grpSp>
        <p:nvGrpSpPr>
          <p:cNvPr id="2" name="object 9">
            <a:extLst>
              <a:ext uri="{FF2B5EF4-FFF2-40B4-BE49-F238E27FC236}">
                <a16:creationId xmlns:a16="http://schemas.microsoft.com/office/drawing/2014/main" id="{C682F14D-0255-F36A-F744-7528080A0D00}"/>
              </a:ext>
            </a:extLst>
          </p:cNvPr>
          <p:cNvGrpSpPr/>
          <p:nvPr/>
        </p:nvGrpSpPr>
        <p:grpSpPr>
          <a:xfrm>
            <a:off x="197144" y="6389108"/>
            <a:ext cx="653415" cy="258445"/>
            <a:chOff x="197144" y="6389108"/>
            <a:chExt cx="653415" cy="25844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D64C7C0F-CCD8-72AF-3104-903F3D523A23}"/>
                </a:ext>
              </a:extLst>
            </p:cNvPr>
            <p:cNvSpPr/>
            <p:nvPr/>
          </p:nvSpPr>
          <p:spPr>
            <a:xfrm>
              <a:off x="197142" y="6389115"/>
              <a:ext cx="653415" cy="258445"/>
            </a:xfrm>
            <a:custGeom>
              <a:avLst/>
              <a:gdLst/>
              <a:ahLst/>
              <a:cxnLst/>
              <a:rect l="l" t="t" r="r" b="b"/>
              <a:pathLst>
                <a:path w="653415" h="258445">
                  <a:moveTo>
                    <a:pt x="174523" y="4279"/>
                  </a:moveTo>
                  <a:lnTo>
                    <a:pt x="117106" y="4279"/>
                  </a:lnTo>
                  <a:lnTo>
                    <a:pt x="117106" y="141541"/>
                  </a:lnTo>
                  <a:lnTo>
                    <a:pt x="53594" y="4279"/>
                  </a:lnTo>
                  <a:lnTo>
                    <a:pt x="0" y="4279"/>
                  </a:lnTo>
                  <a:lnTo>
                    <a:pt x="0" y="253682"/>
                  </a:lnTo>
                  <a:lnTo>
                    <a:pt x="56070" y="253682"/>
                  </a:lnTo>
                  <a:lnTo>
                    <a:pt x="55841" y="176898"/>
                  </a:lnTo>
                  <a:lnTo>
                    <a:pt x="56070" y="118681"/>
                  </a:lnTo>
                  <a:lnTo>
                    <a:pt x="117894" y="253682"/>
                  </a:lnTo>
                  <a:lnTo>
                    <a:pt x="174523" y="253682"/>
                  </a:lnTo>
                  <a:lnTo>
                    <a:pt x="174523" y="4279"/>
                  </a:lnTo>
                  <a:close/>
                </a:path>
                <a:path w="653415" h="258445">
                  <a:moveTo>
                    <a:pt x="268884" y="4254"/>
                  </a:moveTo>
                  <a:lnTo>
                    <a:pt x="209321" y="4254"/>
                  </a:lnTo>
                  <a:lnTo>
                    <a:pt x="209321" y="253657"/>
                  </a:lnTo>
                  <a:lnTo>
                    <a:pt x="268884" y="253657"/>
                  </a:lnTo>
                  <a:lnTo>
                    <a:pt x="268884" y="4254"/>
                  </a:lnTo>
                  <a:close/>
                </a:path>
                <a:path w="653415" h="258445">
                  <a:moveTo>
                    <a:pt x="477774" y="155956"/>
                  </a:moveTo>
                  <a:lnTo>
                    <a:pt x="419887" y="155956"/>
                  </a:lnTo>
                  <a:lnTo>
                    <a:pt x="416052" y="174371"/>
                  </a:lnTo>
                  <a:lnTo>
                    <a:pt x="409232" y="187896"/>
                  </a:lnTo>
                  <a:lnTo>
                    <a:pt x="399669" y="196227"/>
                  </a:lnTo>
                  <a:lnTo>
                    <a:pt x="387604" y="199072"/>
                  </a:lnTo>
                  <a:lnTo>
                    <a:pt x="372389" y="194843"/>
                  </a:lnTo>
                  <a:lnTo>
                    <a:pt x="361543" y="182245"/>
                  </a:lnTo>
                  <a:lnTo>
                    <a:pt x="355053" y="161353"/>
                  </a:lnTo>
                  <a:lnTo>
                    <a:pt x="352894" y="132295"/>
                  </a:lnTo>
                  <a:lnTo>
                    <a:pt x="353364" y="117513"/>
                  </a:lnTo>
                  <a:lnTo>
                    <a:pt x="361353" y="80060"/>
                  </a:lnTo>
                  <a:lnTo>
                    <a:pt x="386803" y="60464"/>
                  </a:lnTo>
                  <a:lnTo>
                    <a:pt x="392988" y="60464"/>
                  </a:lnTo>
                  <a:lnTo>
                    <a:pt x="417779" y="89789"/>
                  </a:lnTo>
                  <a:lnTo>
                    <a:pt x="419887" y="100545"/>
                  </a:lnTo>
                  <a:lnTo>
                    <a:pt x="476199" y="100545"/>
                  </a:lnTo>
                  <a:lnTo>
                    <a:pt x="468998" y="62052"/>
                  </a:lnTo>
                  <a:lnTo>
                    <a:pt x="441223" y="17856"/>
                  </a:lnTo>
                  <a:lnTo>
                    <a:pt x="383768" y="0"/>
                  </a:lnTo>
                  <a:lnTo>
                    <a:pt x="373113" y="939"/>
                  </a:lnTo>
                  <a:lnTo>
                    <a:pt x="330555" y="21386"/>
                  </a:lnTo>
                  <a:lnTo>
                    <a:pt x="305142" y="57429"/>
                  </a:lnTo>
                  <a:lnTo>
                    <a:pt x="292950" y="111366"/>
                  </a:lnTo>
                  <a:lnTo>
                    <a:pt x="292100" y="132295"/>
                  </a:lnTo>
                  <a:lnTo>
                    <a:pt x="292938" y="150698"/>
                  </a:lnTo>
                  <a:lnTo>
                    <a:pt x="304469" y="200088"/>
                  </a:lnTo>
                  <a:lnTo>
                    <a:pt x="327609" y="235635"/>
                  </a:lnTo>
                  <a:lnTo>
                    <a:pt x="362470" y="254635"/>
                  </a:lnTo>
                  <a:lnTo>
                    <a:pt x="390740" y="258305"/>
                  </a:lnTo>
                  <a:lnTo>
                    <a:pt x="408546" y="256603"/>
                  </a:lnTo>
                  <a:lnTo>
                    <a:pt x="452335" y="230822"/>
                  </a:lnTo>
                  <a:lnTo>
                    <a:pt x="474865" y="178003"/>
                  </a:lnTo>
                  <a:lnTo>
                    <a:pt x="477774" y="155956"/>
                  </a:lnTo>
                  <a:close/>
                </a:path>
                <a:path w="653415" h="258445">
                  <a:moveTo>
                    <a:pt x="653211" y="4279"/>
                  </a:moveTo>
                  <a:lnTo>
                    <a:pt x="502996" y="4279"/>
                  </a:lnTo>
                  <a:lnTo>
                    <a:pt x="502996" y="62699"/>
                  </a:lnTo>
                  <a:lnTo>
                    <a:pt x="502996" y="99529"/>
                  </a:lnTo>
                  <a:lnTo>
                    <a:pt x="502996" y="156679"/>
                  </a:lnTo>
                  <a:lnTo>
                    <a:pt x="502996" y="196049"/>
                  </a:lnTo>
                  <a:lnTo>
                    <a:pt x="502996" y="254469"/>
                  </a:lnTo>
                  <a:lnTo>
                    <a:pt x="653211" y="254469"/>
                  </a:lnTo>
                  <a:lnTo>
                    <a:pt x="653211" y="196049"/>
                  </a:lnTo>
                  <a:lnTo>
                    <a:pt x="562686" y="196049"/>
                  </a:lnTo>
                  <a:lnTo>
                    <a:pt x="562686" y="156679"/>
                  </a:lnTo>
                  <a:lnTo>
                    <a:pt x="636790" y="156679"/>
                  </a:lnTo>
                  <a:lnTo>
                    <a:pt x="636790" y="99529"/>
                  </a:lnTo>
                  <a:lnTo>
                    <a:pt x="562686" y="99529"/>
                  </a:lnTo>
                  <a:lnTo>
                    <a:pt x="562686" y="62699"/>
                  </a:lnTo>
                  <a:lnTo>
                    <a:pt x="653211" y="62699"/>
                  </a:lnTo>
                  <a:lnTo>
                    <a:pt x="653211" y="4279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A9467CD7-9971-D83B-5F30-D1356C35C519}"/>
                </a:ext>
              </a:extLst>
            </p:cNvPr>
            <p:cNvSpPr/>
            <p:nvPr/>
          </p:nvSpPr>
          <p:spPr>
            <a:xfrm>
              <a:off x="351701" y="6490068"/>
              <a:ext cx="377825" cy="55244"/>
            </a:xfrm>
            <a:custGeom>
              <a:avLst/>
              <a:gdLst/>
              <a:ahLst/>
              <a:cxnLst/>
              <a:rect l="l" t="t" r="r" b="b"/>
              <a:pathLst>
                <a:path w="377825" h="55245">
                  <a:moveTo>
                    <a:pt x="54762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54762" y="54749"/>
                  </a:lnTo>
                  <a:lnTo>
                    <a:pt x="54762" y="0"/>
                  </a:lnTo>
                  <a:close/>
                </a:path>
                <a:path w="377825" h="55245">
                  <a:moveTo>
                    <a:pt x="169049" y="0"/>
                  </a:moveTo>
                  <a:lnTo>
                    <a:pt x="114312" y="0"/>
                  </a:lnTo>
                  <a:lnTo>
                    <a:pt x="114312" y="54749"/>
                  </a:lnTo>
                  <a:lnTo>
                    <a:pt x="169049" y="54749"/>
                  </a:lnTo>
                  <a:lnTo>
                    <a:pt x="169049" y="0"/>
                  </a:lnTo>
                  <a:close/>
                </a:path>
                <a:path w="377825" h="55245">
                  <a:moveTo>
                    <a:pt x="377520" y="0"/>
                  </a:moveTo>
                  <a:lnTo>
                    <a:pt x="322757" y="0"/>
                  </a:lnTo>
                  <a:lnTo>
                    <a:pt x="322757" y="54749"/>
                  </a:lnTo>
                  <a:lnTo>
                    <a:pt x="377520" y="54749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2">
            <a:extLst>
              <a:ext uri="{FF2B5EF4-FFF2-40B4-BE49-F238E27FC236}">
                <a16:creationId xmlns:a16="http://schemas.microsoft.com/office/drawing/2014/main" id="{C971AB99-DD3C-C2A7-6C01-AA8863659E13}"/>
              </a:ext>
            </a:extLst>
          </p:cNvPr>
          <p:cNvSpPr/>
          <p:nvPr/>
        </p:nvSpPr>
        <p:spPr>
          <a:xfrm>
            <a:off x="931388" y="64900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5" y="0"/>
                </a:moveTo>
                <a:lnTo>
                  <a:pt x="0" y="0"/>
                </a:lnTo>
                <a:lnTo>
                  <a:pt x="0" y="54472"/>
                </a:lnTo>
                <a:lnTo>
                  <a:pt x="54475" y="54472"/>
                </a:lnTo>
                <a:lnTo>
                  <a:pt x="54475" y="0"/>
                </a:lnTo>
                <a:close/>
              </a:path>
            </a:pathLst>
          </a:custGeom>
          <a:solidFill>
            <a:srgbClr val="00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3">
            <a:extLst>
              <a:ext uri="{FF2B5EF4-FFF2-40B4-BE49-F238E27FC236}">
                <a16:creationId xmlns:a16="http://schemas.microsoft.com/office/drawing/2014/main" id="{6BB414EE-8881-F032-427A-074FBC83A863}"/>
              </a:ext>
            </a:extLst>
          </p:cNvPr>
          <p:cNvGrpSpPr/>
          <p:nvPr/>
        </p:nvGrpSpPr>
        <p:grpSpPr>
          <a:xfrm>
            <a:off x="1030669" y="6349177"/>
            <a:ext cx="837565" cy="290195"/>
            <a:chOff x="1030669" y="6349177"/>
            <a:chExt cx="837565" cy="290195"/>
          </a:xfrm>
        </p:grpSpPr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445B0321-E21D-BDA6-04DD-8D9E673E1514}"/>
                </a:ext>
              </a:extLst>
            </p:cNvPr>
            <p:cNvSpPr/>
            <p:nvPr/>
          </p:nvSpPr>
          <p:spPr>
            <a:xfrm>
              <a:off x="1030668" y="6388976"/>
              <a:ext cx="412115" cy="250190"/>
            </a:xfrm>
            <a:custGeom>
              <a:avLst/>
              <a:gdLst/>
              <a:ahLst/>
              <a:cxnLst/>
              <a:rect l="l" t="t" r="r" b="b"/>
              <a:pathLst>
                <a:path w="412115" h="250190">
                  <a:moveTo>
                    <a:pt x="214541" y="154305"/>
                  </a:moveTo>
                  <a:lnTo>
                    <a:pt x="214515" y="153835"/>
                  </a:lnTo>
                  <a:lnTo>
                    <a:pt x="214249" y="153428"/>
                  </a:lnTo>
                  <a:lnTo>
                    <a:pt x="213829" y="153212"/>
                  </a:lnTo>
                  <a:lnTo>
                    <a:pt x="213588" y="152920"/>
                  </a:lnTo>
                  <a:lnTo>
                    <a:pt x="213220" y="152742"/>
                  </a:lnTo>
                  <a:lnTo>
                    <a:pt x="180759" y="152755"/>
                  </a:lnTo>
                  <a:lnTo>
                    <a:pt x="180187" y="153314"/>
                  </a:lnTo>
                  <a:lnTo>
                    <a:pt x="180136" y="154012"/>
                  </a:lnTo>
                  <a:lnTo>
                    <a:pt x="173812" y="181584"/>
                  </a:lnTo>
                  <a:lnTo>
                    <a:pt x="159778" y="202666"/>
                  </a:lnTo>
                  <a:lnTo>
                    <a:pt x="139141" y="216141"/>
                  </a:lnTo>
                  <a:lnTo>
                    <a:pt x="113042" y="220878"/>
                  </a:lnTo>
                  <a:lnTo>
                    <a:pt x="79743" y="214236"/>
                  </a:lnTo>
                  <a:lnTo>
                    <a:pt x="54838" y="195072"/>
                  </a:lnTo>
                  <a:lnTo>
                    <a:pt x="39230" y="164477"/>
                  </a:lnTo>
                  <a:lnTo>
                    <a:pt x="33832" y="123583"/>
                  </a:lnTo>
                  <a:lnTo>
                    <a:pt x="39281" y="84213"/>
                  </a:lnTo>
                  <a:lnTo>
                    <a:pt x="54914" y="54406"/>
                  </a:lnTo>
                  <a:lnTo>
                    <a:pt x="79629" y="35547"/>
                  </a:lnTo>
                  <a:lnTo>
                    <a:pt x="112331" y="28956"/>
                  </a:lnTo>
                  <a:lnTo>
                    <a:pt x="136271" y="32258"/>
                  </a:lnTo>
                  <a:lnTo>
                    <a:pt x="155600" y="41871"/>
                  </a:lnTo>
                  <a:lnTo>
                    <a:pt x="169722" y="57365"/>
                  </a:lnTo>
                  <a:lnTo>
                    <a:pt x="178066" y="78308"/>
                  </a:lnTo>
                  <a:lnTo>
                    <a:pt x="178181" y="78917"/>
                  </a:lnTo>
                  <a:lnTo>
                    <a:pt x="178714" y="79362"/>
                  </a:lnTo>
                  <a:lnTo>
                    <a:pt x="211112" y="79336"/>
                  </a:lnTo>
                  <a:lnTo>
                    <a:pt x="211480" y="79159"/>
                  </a:lnTo>
                  <a:lnTo>
                    <a:pt x="211988" y="78562"/>
                  </a:lnTo>
                  <a:lnTo>
                    <a:pt x="212102" y="78168"/>
                  </a:lnTo>
                  <a:lnTo>
                    <a:pt x="212039" y="77787"/>
                  </a:lnTo>
                  <a:lnTo>
                    <a:pt x="201168" y="45389"/>
                  </a:lnTo>
                  <a:lnTo>
                    <a:pt x="180124" y="20904"/>
                  </a:lnTo>
                  <a:lnTo>
                    <a:pt x="150291" y="5410"/>
                  </a:lnTo>
                  <a:lnTo>
                    <a:pt x="113042" y="0"/>
                  </a:lnTo>
                  <a:lnTo>
                    <a:pt x="88226" y="2260"/>
                  </a:lnTo>
                  <a:lnTo>
                    <a:pt x="46431" y="20015"/>
                  </a:lnTo>
                  <a:lnTo>
                    <a:pt x="17106" y="53733"/>
                  </a:lnTo>
                  <a:lnTo>
                    <a:pt x="1943" y="99555"/>
                  </a:lnTo>
                  <a:lnTo>
                    <a:pt x="0" y="125818"/>
                  </a:lnTo>
                  <a:lnTo>
                    <a:pt x="1790" y="152806"/>
                  </a:lnTo>
                  <a:lnTo>
                    <a:pt x="16471" y="197802"/>
                  </a:lnTo>
                  <a:lnTo>
                    <a:pt x="45910" y="230924"/>
                  </a:lnTo>
                  <a:lnTo>
                    <a:pt x="86283" y="247827"/>
                  </a:lnTo>
                  <a:lnTo>
                    <a:pt x="110439" y="249936"/>
                  </a:lnTo>
                  <a:lnTo>
                    <a:pt x="150990" y="243535"/>
                  </a:lnTo>
                  <a:lnTo>
                    <a:pt x="182460" y="224904"/>
                  </a:lnTo>
                  <a:lnTo>
                    <a:pt x="203936" y="194868"/>
                  </a:lnTo>
                  <a:lnTo>
                    <a:pt x="214541" y="154305"/>
                  </a:lnTo>
                  <a:close/>
                </a:path>
                <a:path w="412115" h="250190">
                  <a:moveTo>
                    <a:pt x="411746" y="244551"/>
                  </a:moveTo>
                  <a:lnTo>
                    <a:pt x="411708" y="243484"/>
                  </a:lnTo>
                  <a:lnTo>
                    <a:pt x="411162" y="242646"/>
                  </a:lnTo>
                  <a:lnTo>
                    <a:pt x="329488" y="123494"/>
                  </a:lnTo>
                  <a:lnTo>
                    <a:pt x="406057" y="10172"/>
                  </a:lnTo>
                  <a:lnTo>
                    <a:pt x="406450" y="9728"/>
                  </a:lnTo>
                  <a:lnTo>
                    <a:pt x="406666" y="9156"/>
                  </a:lnTo>
                  <a:lnTo>
                    <a:pt x="406666" y="7073"/>
                  </a:lnTo>
                  <a:lnTo>
                    <a:pt x="405460" y="5867"/>
                  </a:lnTo>
                  <a:lnTo>
                    <a:pt x="368198" y="5854"/>
                  </a:lnTo>
                  <a:lnTo>
                    <a:pt x="367360" y="6299"/>
                  </a:lnTo>
                  <a:lnTo>
                    <a:pt x="307581" y="95910"/>
                  </a:lnTo>
                  <a:lnTo>
                    <a:pt x="250278" y="6337"/>
                  </a:lnTo>
                  <a:lnTo>
                    <a:pt x="249440" y="5880"/>
                  </a:lnTo>
                  <a:lnTo>
                    <a:pt x="209677" y="5854"/>
                  </a:lnTo>
                  <a:lnTo>
                    <a:pt x="208762" y="6400"/>
                  </a:lnTo>
                  <a:lnTo>
                    <a:pt x="207797" y="8128"/>
                  </a:lnTo>
                  <a:lnTo>
                    <a:pt x="207797" y="9182"/>
                  </a:lnTo>
                  <a:lnTo>
                    <a:pt x="208292" y="10020"/>
                  </a:lnTo>
                  <a:lnTo>
                    <a:pt x="285000" y="123583"/>
                  </a:lnTo>
                  <a:lnTo>
                    <a:pt x="202641" y="243878"/>
                  </a:lnTo>
                  <a:lnTo>
                    <a:pt x="202958" y="245554"/>
                  </a:lnTo>
                  <a:lnTo>
                    <a:pt x="204635" y="246684"/>
                  </a:lnTo>
                  <a:lnTo>
                    <a:pt x="205155" y="246849"/>
                  </a:lnTo>
                  <a:lnTo>
                    <a:pt x="242227" y="246862"/>
                  </a:lnTo>
                  <a:lnTo>
                    <a:pt x="243065" y="246418"/>
                  </a:lnTo>
                  <a:lnTo>
                    <a:pt x="306920" y="151790"/>
                  </a:lnTo>
                  <a:lnTo>
                    <a:pt x="368630" y="246380"/>
                  </a:lnTo>
                  <a:lnTo>
                    <a:pt x="369468" y="246849"/>
                  </a:lnTo>
                  <a:lnTo>
                    <a:pt x="409879" y="246837"/>
                  </a:lnTo>
                  <a:lnTo>
                    <a:pt x="410781" y="246291"/>
                  </a:lnTo>
                  <a:lnTo>
                    <a:pt x="411746" y="244551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34857217-F63C-C733-C44A-159E5948B396}"/>
                </a:ext>
              </a:extLst>
            </p:cNvPr>
            <p:cNvSpPr/>
            <p:nvPr/>
          </p:nvSpPr>
          <p:spPr>
            <a:xfrm>
              <a:off x="1418894" y="6349187"/>
              <a:ext cx="448945" cy="286385"/>
            </a:xfrm>
            <a:custGeom>
              <a:avLst/>
              <a:gdLst/>
              <a:ahLst/>
              <a:cxnLst/>
              <a:rect l="l" t="t" r="r" b="b"/>
              <a:pathLst>
                <a:path w="448944" h="286384">
                  <a:moveTo>
                    <a:pt x="135509" y="189268"/>
                  </a:moveTo>
                  <a:lnTo>
                    <a:pt x="131064" y="161366"/>
                  </a:lnTo>
                  <a:lnTo>
                    <a:pt x="118618" y="139954"/>
                  </a:lnTo>
                  <a:lnTo>
                    <a:pt x="118618" y="189268"/>
                  </a:lnTo>
                  <a:lnTo>
                    <a:pt x="115341" y="210616"/>
                  </a:lnTo>
                  <a:lnTo>
                    <a:pt x="106146" y="227304"/>
                  </a:lnTo>
                  <a:lnTo>
                    <a:pt x="92011" y="238150"/>
                  </a:lnTo>
                  <a:lnTo>
                    <a:pt x="73901" y="242023"/>
                  </a:lnTo>
                  <a:lnTo>
                    <a:pt x="53949" y="237350"/>
                  </a:lnTo>
                  <a:lnTo>
                    <a:pt x="40030" y="225171"/>
                  </a:lnTo>
                  <a:lnTo>
                    <a:pt x="31851" y="208229"/>
                  </a:lnTo>
                  <a:lnTo>
                    <a:pt x="29184" y="189268"/>
                  </a:lnTo>
                  <a:lnTo>
                    <a:pt x="32473" y="167906"/>
                  </a:lnTo>
                  <a:lnTo>
                    <a:pt x="41668" y="151218"/>
                  </a:lnTo>
                  <a:lnTo>
                    <a:pt x="55816" y="140373"/>
                  </a:lnTo>
                  <a:lnTo>
                    <a:pt x="73901" y="136499"/>
                  </a:lnTo>
                  <a:lnTo>
                    <a:pt x="91986" y="140398"/>
                  </a:lnTo>
                  <a:lnTo>
                    <a:pt x="106121" y="151295"/>
                  </a:lnTo>
                  <a:lnTo>
                    <a:pt x="115328" y="167982"/>
                  </a:lnTo>
                  <a:lnTo>
                    <a:pt x="118618" y="189268"/>
                  </a:lnTo>
                  <a:lnTo>
                    <a:pt x="118618" y="139954"/>
                  </a:lnTo>
                  <a:lnTo>
                    <a:pt x="118541" y="139814"/>
                  </a:lnTo>
                  <a:lnTo>
                    <a:pt x="113919" y="136499"/>
                  </a:lnTo>
                  <a:lnTo>
                    <a:pt x="99110" y="125907"/>
                  </a:lnTo>
                  <a:lnTo>
                    <a:pt x="73990" y="120980"/>
                  </a:lnTo>
                  <a:lnTo>
                    <a:pt x="48869" y="125996"/>
                  </a:lnTo>
                  <a:lnTo>
                    <a:pt x="29451" y="140055"/>
                  </a:lnTo>
                  <a:lnTo>
                    <a:pt x="16916" y="161645"/>
                  </a:lnTo>
                  <a:lnTo>
                    <a:pt x="12471" y="189268"/>
                  </a:lnTo>
                  <a:lnTo>
                    <a:pt x="17005" y="216877"/>
                  </a:lnTo>
                  <a:lnTo>
                    <a:pt x="29679" y="238467"/>
                  </a:lnTo>
                  <a:lnTo>
                    <a:pt x="49123" y="252526"/>
                  </a:lnTo>
                  <a:lnTo>
                    <a:pt x="73990" y="257543"/>
                  </a:lnTo>
                  <a:lnTo>
                    <a:pt x="98856" y="252641"/>
                  </a:lnTo>
                  <a:lnTo>
                    <a:pt x="113766" y="242023"/>
                  </a:lnTo>
                  <a:lnTo>
                    <a:pt x="118313" y="238785"/>
                  </a:lnTo>
                  <a:lnTo>
                    <a:pt x="130975" y="217233"/>
                  </a:lnTo>
                  <a:lnTo>
                    <a:pt x="135509" y="189268"/>
                  </a:lnTo>
                  <a:close/>
                </a:path>
                <a:path w="448944" h="286384">
                  <a:moveTo>
                    <a:pt x="258724" y="172935"/>
                  </a:moveTo>
                  <a:lnTo>
                    <a:pt x="242163" y="130352"/>
                  </a:lnTo>
                  <a:lnTo>
                    <a:pt x="209994" y="121170"/>
                  </a:lnTo>
                  <a:lnTo>
                    <a:pt x="198107" y="122326"/>
                  </a:lnTo>
                  <a:lnTo>
                    <a:pt x="186905" y="126047"/>
                  </a:lnTo>
                  <a:lnTo>
                    <a:pt x="176809" y="132143"/>
                  </a:lnTo>
                  <a:lnTo>
                    <a:pt x="168211" y="140436"/>
                  </a:lnTo>
                  <a:lnTo>
                    <a:pt x="168211" y="126987"/>
                  </a:lnTo>
                  <a:lnTo>
                    <a:pt x="167881" y="126047"/>
                  </a:lnTo>
                  <a:lnTo>
                    <a:pt x="166268" y="124485"/>
                  </a:lnTo>
                  <a:lnTo>
                    <a:pt x="165315" y="124053"/>
                  </a:lnTo>
                  <a:lnTo>
                    <a:pt x="154343" y="124053"/>
                  </a:lnTo>
                  <a:lnTo>
                    <a:pt x="153390" y="124485"/>
                  </a:lnTo>
                  <a:lnTo>
                    <a:pt x="151790" y="126047"/>
                  </a:lnTo>
                  <a:lnTo>
                    <a:pt x="151358" y="126987"/>
                  </a:lnTo>
                  <a:lnTo>
                    <a:pt x="151358" y="251904"/>
                  </a:lnTo>
                  <a:lnTo>
                    <a:pt x="151790" y="252857"/>
                  </a:lnTo>
                  <a:lnTo>
                    <a:pt x="153390" y="254419"/>
                  </a:lnTo>
                  <a:lnTo>
                    <a:pt x="154343" y="254838"/>
                  </a:lnTo>
                  <a:lnTo>
                    <a:pt x="165417" y="254838"/>
                  </a:lnTo>
                  <a:lnTo>
                    <a:pt x="166357" y="254419"/>
                  </a:lnTo>
                  <a:lnTo>
                    <a:pt x="167970" y="252857"/>
                  </a:lnTo>
                  <a:lnTo>
                    <a:pt x="168351" y="251904"/>
                  </a:lnTo>
                  <a:lnTo>
                    <a:pt x="168351" y="184531"/>
                  </a:lnTo>
                  <a:lnTo>
                    <a:pt x="171297" y="164731"/>
                  </a:lnTo>
                  <a:lnTo>
                    <a:pt x="179666" y="149606"/>
                  </a:lnTo>
                  <a:lnTo>
                    <a:pt x="192760" y="139954"/>
                  </a:lnTo>
                  <a:lnTo>
                    <a:pt x="209892" y="136550"/>
                  </a:lnTo>
                  <a:lnTo>
                    <a:pt x="224104" y="138684"/>
                  </a:lnTo>
                  <a:lnTo>
                    <a:pt x="234073" y="145161"/>
                  </a:lnTo>
                  <a:lnTo>
                    <a:pt x="239953" y="156159"/>
                  </a:lnTo>
                  <a:lnTo>
                    <a:pt x="241884" y="171805"/>
                  </a:lnTo>
                  <a:lnTo>
                    <a:pt x="241884" y="251764"/>
                  </a:lnTo>
                  <a:lnTo>
                    <a:pt x="242265" y="252717"/>
                  </a:lnTo>
                  <a:lnTo>
                    <a:pt x="243878" y="254279"/>
                  </a:lnTo>
                  <a:lnTo>
                    <a:pt x="244817" y="254698"/>
                  </a:lnTo>
                  <a:lnTo>
                    <a:pt x="255790" y="254698"/>
                  </a:lnTo>
                  <a:lnTo>
                    <a:pt x="256743" y="254279"/>
                  </a:lnTo>
                  <a:lnTo>
                    <a:pt x="258356" y="252717"/>
                  </a:lnTo>
                  <a:lnTo>
                    <a:pt x="258724" y="251764"/>
                  </a:lnTo>
                  <a:lnTo>
                    <a:pt x="258724" y="172935"/>
                  </a:lnTo>
                  <a:close/>
                </a:path>
                <a:path w="448944" h="286384">
                  <a:moveTo>
                    <a:pt x="388912" y="186702"/>
                  </a:moveTo>
                  <a:lnTo>
                    <a:pt x="388340" y="178904"/>
                  </a:lnTo>
                  <a:lnTo>
                    <a:pt x="387819" y="171640"/>
                  </a:lnTo>
                  <a:lnTo>
                    <a:pt x="384505" y="158457"/>
                  </a:lnTo>
                  <a:lnTo>
                    <a:pt x="378891" y="146926"/>
                  </a:lnTo>
                  <a:lnTo>
                    <a:pt x="371690" y="137858"/>
                  </a:lnTo>
                  <a:lnTo>
                    <a:pt x="371690" y="178904"/>
                  </a:lnTo>
                  <a:lnTo>
                    <a:pt x="287553" y="178904"/>
                  </a:lnTo>
                  <a:lnTo>
                    <a:pt x="313588" y="140271"/>
                  </a:lnTo>
                  <a:lnTo>
                    <a:pt x="328460" y="136690"/>
                  </a:lnTo>
                  <a:lnTo>
                    <a:pt x="343585" y="138938"/>
                  </a:lnTo>
                  <a:lnTo>
                    <a:pt x="370446" y="170497"/>
                  </a:lnTo>
                  <a:lnTo>
                    <a:pt x="371690" y="178904"/>
                  </a:lnTo>
                  <a:lnTo>
                    <a:pt x="371690" y="137858"/>
                  </a:lnTo>
                  <a:lnTo>
                    <a:pt x="370878" y="136829"/>
                  </a:lnTo>
                  <a:lnTo>
                    <a:pt x="370687" y="136690"/>
                  </a:lnTo>
                  <a:lnTo>
                    <a:pt x="362140" y="130048"/>
                  </a:lnTo>
                  <a:lnTo>
                    <a:pt x="352348" y="125120"/>
                  </a:lnTo>
                  <a:lnTo>
                    <a:pt x="341782" y="122174"/>
                  </a:lnTo>
                  <a:lnTo>
                    <a:pt x="330758" y="121310"/>
                  </a:lnTo>
                  <a:lnTo>
                    <a:pt x="319443" y="122008"/>
                  </a:lnTo>
                  <a:lnTo>
                    <a:pt x="281114" y="148894"/>
                  </a:lnTo>
                  <a:lnTo>
                    <a:pt x="270598" y="186702"/>
                  </a:lnTo>
                  <a:lnTo>
                    <a:pt x="270484" y="192379"/>
                  </a:lnTo>
                  <a:lnTo>
                    <a:pt x="271132" y="203796"/>
                  </a:lnTo>
                  <a:lnTo>
                    <a:pt x="292671" y="245452"/>
                  </a:lnTo>
                  <a:lnTo>
                    <a:pt x="329755" y="257784"/>
                  </a:lnTo>
                  <a:lnTo>
                    <a:pt x="351624" y="254647"/>
                  </a:lnTo>
                  <a:lnTo>
                    <a:pt x="368833" y="245440"/>
                  </a:lnTo>
                  <a:lnTo>
                    <a:pt x="371436" y="242252"/>
                  </a:lnTo>
                  <a:lnTo>
                    <a:pt x="381038" y="230466"/>
                  </a:lnTo>
                  <a:lnTo>
                    <a:pt x="387870" y="210032"/>
                  </a:lnTo>
                  <a:lnTo>
                    <a:pt x="387756" y="208661"/>
                  </a:lnTo>
                  <a:lnTo>
                    <a:pt x="371068" y="208661"/>
                  </a:lnTo>
                  <a:lnTo>
                    <a:pt x="366153" y="222567"/>
                  </a:lnTo>
                  <a:lnTo>
                    <a:pt x="356857" y="233413"/>
                  </a:lnTo>
                  <a:lnTo>
                    <a:pt x="344322" y="240296"/>
                  </a:lnTo>
                  <a:lnTo>
                    <a:pt x="329717" y="242252"/>
                  </a:lnTo>
                  <a:lnTo>
                    <a:pt x="320382" y="241427"/>
                  </a:lnTo>
                  <a:lnTo>
                    <a:pt x="289941" y="211289"/>
                  </a:lnTo>
                  <a:lnTo>
                    <a:pt x="287261" y="194462"/>
                  </a:lnTo>
                  <a:lnTo>
                    <a:pt x="385927" y="194462"/>
                  </a:lnTo>
                  <a:lnTo>
                    <a:pt x="386918" y="193992"/>
                  </a:lnTo>
                  <a:lnTo>
                    <a:pt x="388531" y="192379"/>
                  </a:lnTo>
                  <a:lnTo>
                    <a:pt x="388912" y="191439"/>
                  </a:lnTo>
                  <a:lnTo>
                    <a:pt x="388912" y="186702"/>
                  </a:lnTo>
                  <a:close/>
                </a:path>
                <a:path w="448944" h="286384">
                  <a:moveTo>
                    <a:pt x="448754" y="185572"/>
                  </a:moveTo>
                  <a:lnTo>
                    <a:pt x="442137" y="149948"/>
                  </a:lnTo>
                  <a:lnTo>
                    <a:pt x="424014" y="119786"/>
                  </a:lnTo>
                  <a:lnTo>
                    <a:pt x="396633" y="97675"/>
                  </a:lnTo>
                  <a:lnTo>
                    <a:pt x="362254" y="86207"/>
                  </a:lnTo>
                  <a:lnTo>
                    <a:pt x="343293" y="51117"/>
                  </a:lnTo>
                  <a:lnTo>
                    <a:pt x="313385" y="26860"/>
                  </a:lnTo>
                  <a:lnTo>
                    <a:pt x="276555" y="15582"/>
                  </a:lnTo>
                  <a:lnTo>
                    <a:pt x="236855" y="19443"/>
                  </a:lnTo>
                  <a:lnTo>
                    <a:pt x="230555" y="21602"/>
                  </a:lnTo>
                  <a:lnTo>
                    <a:pt x="224421" y="24155"/>
                  </a:lnTo>
                  <a:lnTo>
                    <a:pt x="218478" y="27114"/>
                  </a:lnTo>
                  <a:lnTo>
                    <a:pt x="212725" y="30467"/>
                  </a:lnTo>
                  <a:lnTo>
                    <a:pt x="199720" y="17487"/>
                  </a:lnTo>
                  <a:lnTo>
                    <a:pt x="184315" y="7886"/>
                  </a:lnTo>
                  <a:lnTo>
                    <a:pt x="167170" y="1955"/>
                  </a:lnTo>
                  <a:lnTo>
                    <a:pt x="148894" y="0"/>
                  </a:lnTo>
                  <a:lnTo>
                    <a:pt x="123113" y="4254"/>
                  </a:lnTo>
                  <a:lnTo>
                    <a:pt x="100469" y="16014"/>
                  </a:lnTo>
                  <a:lnTo>
                    <a:pt x="82499" y="34137"/>
                  </a:lnTo>
                  <a:lnTo>
                    <a:pt x="70764" y="57492"/>
                  </a:lnTo>
                  <a:lnTo>
                    <a:pt x="45427" y="65239"/>
                  </a:lnTo>
                  <a:lnTo>
                    <a:pt x="24345" y="80238"/>
                  </a:lnTo>
                  <a:lnTo>
                    <a:pt x="8978" y="101041"/>
                  </a:lnTo>
                  <a:lnTo>
                    <a:pt x="787" y="126238"/>
                  </a:lnTo>
                  <a:lnTo>
                    <a:pt x="0" y="131279"/>
                  </a:lnTo>
                  <a:lnTo>
                    <a:pt x="3454" y="135991"/>
                  </a:lnTo>
                  <a:lnTo>
                    <a:pt x="8636" y="136791"/>
                  </a:lnTo>
                  <a:lnTo>
                    <a:pt x="13677" y="137452"/>
                  </a:lnTo>
                  <a:lnTo>
                    <a:pt x="18338" y="133997"/>
                  </a:lnTo>
                  <a:lnTo>
                    <a:pt x="19189" y="128981"/>
                  </a:lnTo>
                  <a:lnTo>
                    <a:pt x="26174" y="108318"/>
                  </a:lnTo>
                  <a:lnTo>
                    <a:pt x="39331" y="91655"/>
                  </a:lnTo>
                  <a:lnTo>
                    <a:pt x="57251" y="80264"/>
                  </a:lnTo>
                  <a:lnTo>
                    <a:pt x="78524" y="75425"/>
                  </a:lnTo>
                  <a:lnTo>
                    <a:pt x="82702" y="75171"/>
                  </a:lnTo>
                  <a:lnTo>
                    <a:pt x="86233" y="72212"/>
                  </a:lnTo>
                  <a:lnTo>
                    <a:pt x="109308" y="32639"/>
                  </a:lnTo>
                  <a:lnTo>
                    <a:pt x="148704" y="18592"/>
                  </a:lnTo>
                  <a:lnTo>
                    <a:pt x="164655" y="20599"/>
                  </a:lnTo>
                  <a:lnTo>
                    <a:pt x="179349" y="26479"/>
                  </a:lnTo>
                  <a:lnTo>
                    <a:pt x="192112" y="35839"/>
                  </a:lnTo>
                  <a:lnTo>
                    <a:pt x="202272" y="48310"/>
                  </a:lnTo>
                  <a:lnTo>
                    <a:pt x="205130" y="52679"/>
                  </a:lnTo>
                  <a:lnTo>
                    <a:pt x="210985" y="53911"/>
                  </a:lnTo>
                  <a:lnTo>
                    <a:pt x="215849" y="50723"/>
                  </a:lnTo>
                  <a:lnTo>
                    <a:pt x="244932" y="36271"/>
                  </a:lnTo>
                  <a:lnTo>
                    <a:pt x="276212" y="34175"/>
                  </a:lnTo>
                  <a:lnTo>
                    <a:pt x="305993" y="43954"/>
                  </a:lnTo>
                  <a:lnTo>
                    <a:pt x="335622" y="72415"/>
                  </a:lnTo>
                  <a:lnTo>
                    <a:pt x="346595" y="100863"/>
                  </a:lnTo>
                  <a:lnTo>
                    <a:pt x="350100" y="103822"/>
                  </a:lnTo>
                  <a:lnTo>
                    <a:pt x="410133" y="132384"/>
                  </a:lnTo>
                  <a:lnTo>
                    <a:pt x="429628" y="191884"/>
                  </a:lnTo>
                  <a:lnTo>
                    <a:pt x="421563" y="221615"/>
                  </a:lnTo>
                  <a:lnTo>
                    <a:pt x="403771" y="245579"/>
                  </a:lnTo>
                  <a:lnTo>
                    <a:pt x="378587" y="261581"/>
                  </a:lnTo>
                  <a:lnTo>
                    <a:pt x="348348" y="267487"/>
                  </a:lnTo>
                  <a:lnTo>
                    <a:pt x="42964" y="267474"/>
                  </a:lnTo>
                  <a:lnTo>
                    <a:pt x="42176" y="267589"/>
                  </a:lnTo>
                  <a:lnTo>
                    <a:pt x="41427" y="267817"/>
                  </a:lnTo>
                  <a:lnTo>
                    <a:pt x="40487" y="268617"/>
                  </a:lnTo>
                  <a:lnTo>
                    <a:pt x="39585" y="271081"/>
                  </a:lnTo>
                  <a:lnTo>
                    <a:pt x="39585" y="272313"/>
                  </a:lnTo>
                  <a:lnTo>
                    <a:pt x="48145" y="284797"/>
                  </a:lnTo>
                  <a:lnTo>
                    <a:pt x="49949" y="285940"/>
                  </a:lnTo>
                  <a:lnTo>
                    <a:pt x="348208" y="285940"/>
                  </a:lnTo>
                  <a:lnTo>
                    <a:pt x="387311" y="278066"/>
                  </a:lnTo>
                  <a:lnTo>
                    <a:pt x="419252" y="256565"/>
                  </a:lnTo>
                  <a:lnTo>
                    <a:pt x="440817" y="224663"/>
                  </a:lnTo>
                  <a:lnTo>
                    <a:pt x="448754" y="185572"/>
                  </a:lnTo>
                  <a:close/>
                </a:path>
              </a:pathLst>
            </a:custGeom>
            <a:solidFill>
              <a:srgbClr val="00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1668C6A3-A3EB-0B9F-A8DF-E0AEEB1AD19A}"/>
              </a:ext>
            </a:extLst>
          </p:cNvPr>
          <p:cNvSpPr txBox="1">
            <a:spLocks/>
          </p:cNvSpPr>
          <p:nvPr/>
        </p:nvSpPr>
        <p:spPr>
          <a:xfrm>
            <a:off x="439013" y="1082971"/>
            <a:ext cx="11372850" cy="5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Muli" charset="0"/>
                <a:cs typeface="Mul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 Vietnam Pro ExtraBold" pitchFamily="2" charset="77"/>
              </a:rPr>
              <a:t>What’s the 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rgbClr val="24C9FF"/>
                </a:solidFill>
                <a:effectLst/>
                <a:uLnTx/>
                <a:uFillTx/>
                <a:latin typeface="Be Vietnam Pro ExtraBold" pitchFamily="2" charset="77"/>
              </a:rPr>
              <a:t>ROI?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097511A-5D71-500E-DB6C-14B9A704873A}"/>
              </a:ext>
            </a:extLst>
          </p:cNvPr>
          <p:cNvSpPr txBox="1">
            <a:spLocks/>
          </p:cNvSpPr>
          <p:nvPr/>
        </p:nvSpPr>
        <p:spPr>
          <a:xfrm>
            <a:off x="561974" y="2455749"/>
            <a:ext cx="5853339" cy="2641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Muli" charset="0"/>
                <a:cs typeface="Muli" charset="0"/>
              </a:defRPr>
            </a:lvl1pPr>
          </a:lstStyle>
          <a:p>
            <a:r>
              <a:rPr lang="en-US" dirty="0">
                <a:solidFill>
                  <a:srgbClr val="24C9FF"/>
                </a:solidFill>
                <a:latin typeface="Be Vietnam Pro" pitchFamily="2" charset="77"/>
              </a:rPr>
              <a:t>CXone Performance Management typically saves organizations </a:t>
            </a:r>
          </a:p>
          <a:p>
            <a:r>
              <a:rPr lang="en-US" dirty="0">
                <a:solidFill>
                  <a:srgbClr val="24C9FF"/>
                </a:solidFill>
                <a:latin typeface="Be Vietnam Pro" pitchFamily="2" charset="77"/>
              </a:rPr>
              <a:t>3-5 times what it costs them.</a:t>
            </a:r>
          </a:p>
        </p:txBody>
      </p:sp>
    </p:spTree>
    <p:extLst>
      <p:ext uri="{BB962C8B-B14F-4D97-AF65-F5344CB8AC3E}">
        <p14:creationId xmlns:p14="http://schemas.microsoft.com/office/powerpoint/2010/main" val="302236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C682F14D-0255-F36A-F744-7528080A0D00}"/>
              </a:ext>
            </a:extLst>
          </p:cNvPr>
          <p:cNvGrpSpPr/>
          <p:nvPr/>
        </p:nvGrpSpPr>
        <p:grpSpPr>
          <a:xfrm>
            <a:off x="197144" y="6389108"/>
            <a:ext cx="653415" cy="258445"/>
            <a:chOff x="197144" y="6389108"/>
            <a:chExt cx="653415" cy="25844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D64C7C0F-CCD8-72AF-3104-903F3D523A23}"/>
                </a:ext>
              </a:extLst>
            </p:cNvPr>
            <p:cNvSpPr/>
            <p:nvPr/>
          </p:nvSpPr>
          <p:spPr>
            <a:xfrm>
              <a:off x="197142" y="6389115"/>
              <a:ext cx="653415" cy="258445"/>
            </a:xfrm>
            <a:custGeom>
              <a:avLst/>
              <a:gdLst/>
              <a:ahLst/>
              <a:cxnLst/>
              <a:rect l="l" t="t" r="r" b="b"/>
              <a:pathLst>
                <a:path w="653415" h="258445">
                  <a:moveTo>
                    <a:pt x="174523" y="4279"/>
                  </a:moveTo>
                  <a:lnTo>
                    <a:pt x="117106" y="4279"/>
                  </a:lnTo>
                  <a:lnTo>
                    <a:pt x="117106" y="141541"/>
                  </a:lnTo>
                  <a:lnTo>
                    <a:pt x="53594" y="4279"/>
                  </a:lnTo>
                  <a:lnTo>
                    <a:pt x="0" y="4279"/>
                  </a:lnTo>
                  <a:lnTo>
                    <a:pt x="0" y="253682"/>
                  </a:lnTo>
                  <a:lnTo>
                    <a:pt x="56070" y="253682"/>
                  </a:lnTo>
                  <a:lnTo>
                    <a:pt x="55841" y="176898"/>
                  </a:lnTo>
                  <a:lnTo>
                    <a:pt x="56070" y="118681"/>
                  </a:lnTo>
                  <a:lnTo>
                    <a:pt x="117894" y="253682"/>
                  </a:lnTo>
                  <a:lnTo>
                    <a:pt x="174523" y="253682"/>
                  </a:lnTo>
                  <a:lnTo>
                    <a:pt x="174523" y="4279"/>
                  </a:lnTo>
                  <a:close/>
                </a:path>
                <a:path w="653415" h="258445">
                  <a:moveTo>
                    <a:pt x="268884" y="4254"/>
                  </a:moveTo>
                  <a:lnTo>
                    <a:pt x="209321" y="4254"/>
                  </a:lnTo>
                  <a:lnTo>
                    <a:pt x="209321" y="253657"/>
                  </a:lnTo>
                  <a:lnTo>
                    <a:pt x="268884" y="253657"/>
                  </a:lnTo>
                  <a:lnTo>
                    <a:pt x="268884" y="4254"/>
                  </a:lnTo>
                  <a:close/>
                </a:path>
                <a:path w="653415" h="258445">
                  <a:moveTo>
                    <a:pt x="477774" y="155956"/>
                  </a:moveTo>
                  <a:lnTo>
                    <a:pt x="419887" y="155956"/>
                  </a:lnTo>
                  <a:lnTo>
                    <a:pt x="416052" y="174371"/>
                  </a:lnTo>
                  <a:lnTo>
                    <a:pt x="409232" y="187896"/>
                  </a:lnTo>
                  <a:lnTo>
                    <a:pt x="399669" y="196227"/>
                  </a:lnTo>
                  <a:lnTo>
                    <a:pt x="387604" y="199072"/>
                  </a:lnTo>
                  <a:lnTo>
                    <a:pt x="372389" y="194843"/>
                  </a:lnTo>
                  <a:lnTo>
                    <a:pt x="361543" y="182245"/>
                  </a:lnTo>
                  <a:lnTo>
                    <a:pt x="355053" y="161353"/>
                  </a:lnTo>
                  <a:lnTo>
                    <a:pt x="352894" y="132295"/>
                  </a:lnTo>
                  <a:lnTo>
                    <a:pt x="353364" y="117513"/>
                  </a:lnTo>
                  <a:lnTo>
                    <a:pt x="361353" y="80060"/>
                  </a:lnTo>
                  <a:lnTo>
                    <a:pt x="386803" y="60464"/>
                  </a:lnTo>
                  <a:lnTo>
                    <a:pt x="392988" y="60464"/>
                  </a:lnTo>
                  <a:lnTo>
                    <a:pt x="417779" y="89789"/>
                  </a:lnTo>
                  <a:lnTo>
                    <a:pt x="419887" y="100545"/>
                  </a:lnTo>
                  <a:lnTo>
                    <a:pt x="476199" y="100545"/>
                  </a:lnTo>
                  <a:lnTo>
                    <a:pt x="468998" y="62052"/>
                  </a:lnTo>
                  <a:lnTo>
                    <a:pt x="441223" y="17856"/>
                  </a:lnTo>
                  <a:lnTo>
                    <a:pt x="383768" y="0"/>
                  </a:lnTo>
                  <a:lnTo>
                    <a:pt x="373113" y="939"/>
                  </a:lnTo>
                  <a:lnTo>
                    <a:pt x="330555" y="21386"/>
                  </a:lnTo>
                  <a:lnTo>
                    <a:pt x="305142" y="57429"/>
                  </a:lnTo>
                  <a:lnTo>
                    <a:pt x="292950" y="111366"/>
                  </a:lnTo>
                  <a:lnTo>
                    <a:pt x="292100" y="132295"/>
                  </a:lnTo>
                  <a:lnTo>
                    <a:pt x="292938" y="150698"/>
                  </a:lnTo>
                  <a:lnTo>
                    <a:pt x="304469" y="200088"/>
                  </a:lnTo>
                  <a:lnTo>
                    <a:pt x="327609" y="235635"/>
                  </a:lnTo>
                  <a:lnTo>
                    <a:pt x="362470" y="254635"/>
                  </a:lnTo>
                  <a:lnTo>
                    <a:pt x="390740" y="258305"/>
                  </a:lnTo>
                  <a:lnTo>
                    <a:pt x="408546" y="256603"/>
                  </a:lnTo>
                  <a:lnTo>
                    <a:pt x="452335" y="230822"/>
                  </a:lnTo>
                  <a:lnTo>
                    <a:pt x="474865" y="178003"/>
                  </a:lnTo>
                  <a:lnTo>
                    <a:pt x="477774" y="155956"/>
                  </a:lnTo>
                  <a:close/>
                </a:path>
                <a:path w="653415" h="258445">
                  <a:moveTo>
                    <a:pt x="653211" y="4279"/>
                  </a:moveTo>
                  <a:lnTo>
                    <a:pt x="502996" y="4279"/>
                  </a:lnTo>
                  <a:lnTo>
                    <a:pt x="502996" y="62699"/>
                  </a:lnTo>
                  <a:lnTo>
                    <a:pt x="502996" y="99529"/>
                  </a:lnTo>
                  <a:lnTo>
                    <a:pt x="502996" y="156679"/>
                  </a:lnTo>
                  <a:lnTo>
                    <a:pt x="502996" y="196049"/>
                  </a:lnTo>
                  <a:lnTo>
                    <a:pt x="502996" y="254469"/>
                  </a:lnTo>
                  <a:lnTo>
                    <a:pt x="653211" y="254469"/>
                  </a:lnTo>
                  <a:lnTo>
                    <a:pt x="653211" y="196049"/>
                  </a:lnTo>
                  <a:lnTo>
                    <a:pt x="562686" y="196049"/>
                  </a:lnTo>
                  <a:lnTo>
                    <a:pt x="562686" y="156679"/>
                  </a:lnTo>
                  <a:lnTo>
                    <a:pt x="636790" y="156679"/>
                  </a:lnTo>
                  <a:lnTo>
                    <a:pt x="636790" y="99529"/>
                  </a:lnTo>
                  <a:lnTo>
                    <a:pt x="562686" y="99529"/>
                  </a:lnTo>
                  <a:lnTo>
                    <a:pt x="562686" y="62699"/>
                  </a:lnTo>
                  <a:lnTo>
                    <a:pt x="653211" y="62699"/>
                  </a:lnTo>
                  <a:lnTo>
                    <a:pt x="653211" y="4279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A9467CD7-9971-D83B-5F30-D1356C35C519}"/>
                </a:ext>
              </a:extLst>
            </p:cNvPr>
            <p:cNvSpPr/>
            <p:nvPr/>
          </p:nvSpPr>
          <p:spPr>
            <a:xfrm>
              <a:off x="351701" y="6490068"/>
              <a:ext cx="377825" cy="55244"/>
            </a:xfrm>
            <a:custGeom>
              <a:avLst/>
              <a:gdLst/>
              <a:ahLst/>
              <a:cxnLst/>
              <a:rect l="l" t="t" r="r" b="b"/>
              <a:pathLst>
                <a:path w="377825" h="55245">
                  <a:moveTo>
                    <a:pt x="54762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54762" y="54749"/>
                  </a:lnTo>
                  <a:lnTo>
                    <a:pt x="54762" y="0"/>
                  </a:lnTo>
                  <a:close/>
                </a:path>
                <a:path w="377825" h="55245">
                  <a:moveTo>
                    <a:pt x="169049" y="0"/>
                  </a:moveTo>
                  <a:lnTo>
                    <a:pt x="114312" y="0"/>
                  </a:lnTo>
                  <a:lnTo>
                    <a:pt x="114312" y="54749"/>
                  </a:lnTo>
                  <a:lnTo>
                    <a:pt x="169049" y="54749"/>
                  </a:lnTo>
                  <a:lnTo>
                    <a:pt x="169049" y="0"/>
                  </a:lnTo>
                  <a:close/>
                </a:path>
                <a:path w="377825" h="55245">
                  <a:moveTo>
                    <a:pt x="377520" y="0"/>
                  </a:moveTo>
                  <a:lnTo>
                    <a:pt x="322757" y="0"/>
                  </a:lnTo>
                  <a:lnTo>
                    <a:pt x="322757" y="54749"/>
                  </a:lnTo>
                  <a:lnTo>
                    <a:pt x="377520" y="54749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2">
            <a:extLst>
              <a:ext uri="{FF2B5EF4-FFF2-40B4-BE49-F238E27FC236}">
                <a16:creationId xmlns:a16="http://schemas.microsoft.com/office/drawing/2014/main" id="{C971AB99-DD3C-C2A7-6C01-AA8863659E13}"/>
              </a:ext>
            </a:extLst>
          </p:cNvPr>
          <p:cNvSpPr/>
          <p:nvPr/>
        </p:nvSpPr>
        <p:spPr>
          <a:xfrm>
            <a:off x="931388" y="64900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5" y="0"/>
                </a:moveTo>
                <a:lnTo>
                  <a:pt x="0" y="0"/>
                </a:lnTo>
                <a:lnTo>
                  <a:pt x="0" y="54472"/>
                </a:lnTo>
                <a:lnTo>
                  <a:pt x="54475" y="54472"/>
                </a:lnTo>
                <a:lnTo>
                  <a:pt x="54475" y="0"/>
                </a:lnTo>
                <a:close/>
              </a:path>
            </a:pathLst>
          </a:custGeom>
          <a:solidFill>
            <a:srgbClr val="00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3">
            <a:extLst>
              <a:ext uri="{FF2B5EF4-FFF2-40B4-BE49-F238E27FC236}">
                <a16:creationId xmlns:a16="http://schemas.microsoft.com/office/drawing/2014/main" id="{6BB414EE-8881-F032-427A-074FBC83A863}"/>
              </a:ext>
            </a:extLst>
          </p:cNvPr>
          <p:cNvGrpSpPr/>
          <p:nvPr/>
        </p:nvGrpSpPr>
        <p:grpSpPr>
          <a:xfrm>
            <a:off x="1030669" y="6349177"/>
            <a:ext cx="837565" cy="290195"/>
            <a:chOff x="1030669" y="6349177"/>
            <a:chExt cx="837565" cy="290195"/>
          </a:xfrm>
        </p:grpSpPr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445B0321-E21D-BDA6-04DD-8D9E673E1514}"/>
                </a:ext>
              </a:extLst>
            </p:cNvPr>
            <p:cNvSpPr/>
            <p:nvPr/>
          </p:nvSpPr>
          <p:spPr>
            <a:xfrm>
              <a:off x="1030668" y="6388976"/>
              <a:ext cx="412115" cy="250190"/>
            </a:xfrm>
            <a:custGeom>
              <a:avLst/>
              <a:gdLst/>
              <a:ahLst/>
              <a:cxnLst/>
              <a:rect l="l" t="t" r="r" b="b"/>
              <a:pathLst>
                <a:path w="412115" h="250190">
                  <a:moveTo>
                    <a:pt x="214541" y="154305"/>
                  </a:moveTo>
                  <a:lnTo>
                    <a:pt x="214515" y="153835"/>
                  </a:lnTo>
                  <a:lnTo>
                    <a:pt x="214249" y="153428"/>
                  </a:lnTo>
                  <a:lnTo>
                    <a:pt x="213829" y="153212"/>
                  </a:lnTo>
                  <a:lnTo>
                    <a:pt x="213588" y="152920"/>
                  </a:lnTo>
                  <a:lnTo>
                    <a:pt x="213220" y="152742"/>
                  </a:lnTo>
                  <a:lnTo>
                    <a:pt x="180759" y="152755"/>
                  </a:lnTo>
                  <a:lnTo>
                    <a:pt x="180187" y="153314"/>
                  </a:lnTo>
                  <a:lnTo>
                    <a:pt x="180136" y="154012"/>
                  </a:lnTo>
                  <a:lnTo>
                    <a:pt x="173812" y="181584"/>
                  </a:lnTo>
                  <a:lnTo>
                    <a:pt x="159778" y="202666"/>
                  </a:lnTo>
                  <a:lnTo>
                    <a:pt x="139141" y="216141"/>
                  </a:lnTo>
                  <a:lnTo>
                    <a:pt x="113042" y="220878"/>
                  </a:lnTo>
                  <a:lnTo>
                    <a:pt x="79743" y="214236"/>
                  </a:lnTo>
                  <a:lnTo>
                    <a:pt x="54838" y="195072"/>
                  </a:lnTo>
                  <a:lnTo>
                    <a:pt x="39230" y="164477"/>
                  </a:lnTo>
                  <a:lnTo>
                    <a:pt x="33832" y="123583"/>
                  </a:lnTo>
                  <a:lnTo>
                    <a:pt x="39281" y="84213"/>
                  </a:lnTo>
                  <a:lnTo>
                    <a:pt x="54914" y="54406"/>
                  </a:lnTo>
                  <a:lnTo>
                    <a:pt x="79629" y="35547"/>
                  </a:lnTo>
                  <a:lnTo>
                    <a:pt x="112331" y="28956"/>
                  </a:lnTo>
                  <a:lnTo>
                    <a:pt x="136271" y="32258"/>
                  </a:lnTo>
                  <a:lnTo>
                    <a:pt x="155600" y="41871"/>
                  </a:lnTo>
                  <a:lnTo>
                    <a:pt x="169722" y="57365"/>
                  </a:lnTo>
                  <a:lnTo>
                    <a:pt x="178066" y="78308"/>
                  </a:lnTo>
                  <a:lnTo>
                    <a:pt x="178181" y="78917"/>
                  </a:lnTo>
                  <a:lnTo>
                    <a:pt x="178714" y="79362"/>
                  </a:lnTo>
                  <a:lnTo>
                    <a:pt x="211112" y="79336"/>
                  </a:lnTo>
                  <a:lnTo>
                    <a:pt x="211480" y="79159"/>
                  </a:lnTo>
                  <a:lnTo>
                    <a:pt x="211988" y="78562"/>
                  </a:lnTo>
                  <a:lnTo>
                    <a:pt x="212102" y="78168"/>
                  </a:lnTo>
                  <a:lnTo>
                    <a:pt x="212039" y="77787"/>
                  </a:lnTo>
                  <a:lnTo>
                    <a:pt x="201168" y="45389"/>
                  </a:lnTo>
                  <a:lnTo>
                    <a:pt x="180124" y="20904"/>
                  </a:lnTo>
                  <a:lnTo>
                    <a:pt x="150291" y="5410"/>
                  </a:lnTo>
                  <a:lnTo>
                    <a:pt x="113042" y="0"/>
                  </a:lnTo>
                  <a:lnTo>
                    <a:pt x="88226" y="2260"/>
                  </a:lnTo>
                  <a:lnTo>
                    <a:pt x="46431" y="20015"/>
                  </a:lnTo>
                  <a:lnTo>
                    <a:pt x="17106" y="53733"/>
                  </a:lnTo>
                  <a:lnTo>
                    <a:pt x="1943" y="99555"/>
                  </a:lnTo>
                  <a:lnTo>
                    <a:pt x="0" y="125818"/>
                  </a:lnTo>
                  <a:lnTo>
                    <a:pt x="1790" y="152806"/>
                  </a:lnTo>
                  <a:lnTo>
                    <a:pt x="16471" y="197802"/>
                  </a:lnTo>
                  <a:lnTo>
                    <a:pt x="45910" y="230924"/>
                  </a:lnTo>
                  <a:lnTo>
                    <a:pt x="86283" y="247827"/>
                  </a:lnTo>
                  <a:lnTo>
                    <a:pt x="110439" y="249936"/>
                  </a:lnTo>
                  <a:lnTo>
                    <a:pt x="150990" y="243535"/>
                  </a:lnTo>
                  <a:lnTo>
                    <a:pt x="182460" y="224904"/>
                  </a:lnTo>
                  <a:lnTo>
                    <a:pt x="203936" y="194868"/>
                  </a:lnTo>
                  <a:lnTo>
                    <a:pt x="214541" y="154305"/>
                  </a:lnTo>
                  <a:close/>
                </a:path>
                <a:path w="412115" h="250190">
                  <a:moveTo>
                    <a:pt x="411746" y="244551"/>
                  </a:moveTo>
                  <a:lnTo>
                    <a:pt x="411708" y="243484"/>
                  </a:lnTo>
                  <a:lnTo>
                    <a:pt x="411162" y="242646"/>
                  </a:lnTo>
                  <a:lnTo>
                    <a:pt x="329488" y="123494"/>
                  </a:lnTo>
                  <a:lnTo>
                    <a:pt x="406057" y="10172"/>
                  </a:lnTo>
                  <a:lnTo>
                    <a:pt x="406450" y="9728"/>
                  </a:lnTo>
                  <a:lnTo>
                    <a:pt x="406666" y="9156"/>
                  </a:lnTo>
                  <a:lnTo>
                    <a:pt x="406666" y="7073"/>
                  </a:lnTo>
                  <a:lnTo>
                    <a:pt x="405460" y="5867"/>
                  </a:lnTo>
                  <a:lnTo>
                    <a:pt x="368198" y="5854"/>
                  </a:lnTo>
                  <a:lnTo>
                    <a:pt x="367360" y="6299"/>
                  </a:lnTo>
                  <a:lnTo>
                    <a:pt x="307581" y="95910"/>
                  </a:lnTo>
                  <a:lnTo>
                    <a:pt x="250278" y="6337"/>
                  </a:lnTo>
                  <a:lnTo>
                    <a:pt x="249440" y="5880"/>
                  </a:lnTo>
                  <a:lnTo>
                    <a:pt x="209677" y="5854"/>
                  </a:lnTo>
                  <a:lnTo>
                    <a:pt x="208762" y="6400"/>
                  </a:lnTo>
                  <a:lnTo>
                    <a:pt x="207797" y="8128"/>
                  </a:lnTo>
                  <a:lnTo>
                    <a:pt x="207797" y="9182"/>
                  </a:lnTo>
                  <a:lnTo>
                    <a:pt x="208292" y="10020"/>
                  </a:lnTo>
                  <a:lnTo>
                    <a:pt x="285000" y="123583"/>
                  </a:lnTo>
                  <a:lnTo>
                    <a:pt x="202641" y="243878"/>
                  </a:lnTo>
                  <a:lnTo>
                    <a:pt x="202958" y="245554"/>
                  </a:lnTo>
                  <a:lnTo>
                    <a:pt x="204635" y="246684"/>
                  </a:lnTo>
                  <a:lnTo>
                    <a:pt x="205155" y="246849"/>
                  </a:lnTo>
                  <a:lnTo>
                    <a:pt x="242227" y="246862"/>
                  </a:lnTo>
                  <a:lnTo>
                    <a:pt x="243065" y="246418"/>
                  </a:lnTo>
                  <a:lnTo>
                    <a:pt x="306920" y="151790"/>
                  </a:lnTo>
                  <a:lnTo>
                    <a:pt x="368630" y="246380"/>
                  </a:lnTo>
                  <a:lnTo>
                    <a:pt x="369468" y="246849"/>
                  </a:lnTo>
                  <a:lnTo>
                    <a:pt x="409879" y="246837"/>
                  </a:lnTo>
                  <a:lnTo>
                    <a:pt x="410781" y="246291"/>
                  </a:lnTo>
                  <a:lnTo>
                    <a:pt x="411746" y="244551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34857217-F63C-C733-C44A-159E5948B396}"/>
                </a:ext>
              </a:extLst>
            </p:cNvPr>
            <p:cNvSpPr/>
            <p:nvPr/>
          </p:nvSpPr>
          <p:spPr>
            <a:xfrm>
              <a:off x="1418894" y="6349187"/>
              <a:ext cx="448945" cy="286385"/>
            </a:xfrm>
            <a:custGeom>
              <a:avLst/>
              <a:gdLst/>
              <a:ahLst/>
              <a:cxnLst/>
              <a:rect l="l" t="t" r="r" b="b"/>
              <a:pathLst>
                <a:path w="448944" h="286384">
                  <a:moveTo>
                    <a:pt x="135509" y="189268"/>
                  </a:moveTo>
                  <a:lnTo>
                    <a:pt x="131064" y="161366"/>
                  </a:lnTo>
                  <a:lnTo>
                    <a:pt x="118618" y="139954"/>
                  </a:lnTo>
                  <a:lnTo>
                    <a:pt x="118618" y="189268"/>
                  </a:lnTo>
                  <a:lnTo>
                    <a:pt x="115341" y="210616"/>
                  </a:lnTo>
                  <a:lnTo>
                    <a:pt x="106146" y="227304"/>
                  </a:lnTo>
                  <a:lnTo>
                    <a:pt x="92011" y="238150"/>
                  </a:lnTo>
                  <a:lnTo>
                    <a:pt x="73901" y="242023"/>
                  </a:lnTo>
                  <a:lnTo>
                    <a:pt x="53949" y="237350"/>
                  </a:lnTo>
                  <a:lnTo>
                    <a:pt x="40030" y="225171"/>
                  </a:lnTo>
                  <a:lnTo>
                    <a:pt x="31851" y="208229"/>
                  </a:lnTo>
                  <a:lnTo>
                    <a:pt x="29184" y="189268"/>
                  </a:lnTo>
                  <a:lnTo>
                    <a:pt x="32473" y="167906"/>
                  </a:lnTo>
                  <a:lnTo>
                    <a:pt x="41668" y="151218"/>
                  </a:lnTo>
                  <a:lnTo>
                    <a:pt x="55816" y="140373"/>
                  </a:lnTo>
                  <a:lnTo>
                    <a:pt x="73901" y="136499"/>
                  </a:lnTo>
                  <a:lnTo>
                    <a:pt x="91986" y="140398"/>
                  </a:lnTo>
                  <a:lnTo>
                    <a:pt x="106121" y="151295"/>
                  </a:lnTo>
                  <a:lnTo>
                    <a:pt x="115328" y="167982"/>
                  </a:lnTo>
                  <a:lnTo>
                    <a:pt x="118618" y="189268"/>
                  </a:lnTo>
                  <a:lnTo>
                    <a:pt x="118618" y="139954"/>
                  </a:lnTo>
                  <a:lnTo>
                    <a:pt x="118541" y="139814"/>
                  </a:lnTo>
                  <a:lnTo>
                    <a:pt x="113919" y="136499"/>
                  </a:lnTo>
                  <a:lnTo>
                    <a:pt x="99110" y="125907"/>
                  </a:lnTo>
                  <a:lnTo>
                    <a:pt x="73990" y="120980"/>
                  </a:lnTo>
                  <a:lnTo>
                    <a:pt x="48869" y="125996"/>
                  </a:lnTo>
                  <a:lnTo>
                    <a:pt x="29451" y="140055"/>
                  </a:lnTo>
                  <a:lnTo>
                    <a:pt x="16916" y="161645"/>
                  </a:lnTo>
                  <a:lnTo>
                    <a:pt x="12471" y="189268"/>
                  </a:lnTo>
                  <a:lnTo>
                    <a:pt x="17005" y="216877"/>
                  </a:lnTo>
                  <a:lnTo>
                    <a:pt x="29679" y="238467"/>
                  </a:lnTo>
                  <a:lnTo>
                    <a:pt x="49123" y="252526"/>
                  </a:lnTo>
                  <a:lnTo>
                    <a:pt x="73990" y="257543"/>
                  </a:lnTo>
                  <a:lnTo>
                    <a:pt x="98856" y="252641"/>
                  </a:lnTo>
                  <a:lnTo>
                    <a:pt x="113766" y="242023"/>
                  </a:lnTo>
                  <a:lnTo>
                    <a:pt x="118313" y="238785"/>
                  </a:lnTo>
                  <a:lnTo>
                    <a:pt x="130975" y="217233"/>
                  </a:lnTo>
                  <a:lnTo>
                    <a:pt x="135509" y="189268"/>
                  </a:lnTo>
                  <a:close/>
                </a:path>
                <a:path w="448944" h="286384">
                  <a:moveTo>
                    <a:pt x="258724" y="172935"/>
                  </a:moveTo>
                  <a:lnTo>
                    <a:pt x="242163" y="130352"/>
                  </a:lnTo>
                  <a:lnTo>
                    <a:pt x="209994" y="121170"/>
                  </a:lnTo>
                  <a:lnTo>
                    <a:pt x="198107" y="122326"/>
                  </a:lnTo>
                  <a:lnTo>
                    <a:pt x="186905" y="126047"/>
                  </a:lnTo>
                  <a:lnTo>
                    <a:pt x="176809" y="132143"/>
                  </a:lnTo>
                  <a:lnTo>
                    <a:pt x="168211" y="140436"/>
                  </a:lnTo>
                  <a:lnTo>
                    <a:pt x="168211" y="126987"/>
                  </a:lnTo>
                  <a:lnTo>
                    <a:pt x="167881" y="126047"/>
                  </a:lnTo>
                  <a:lnTo>
                    <a:pt x="166268" y="124485"/>
                  </a:lnTo>
                  <a:lnTo>
                    <a:pt x="165315" y="124053"/>
                  </a:lnTo>
                  <a:lnTo>
                    <a:pt x="154343" y="124053"/>
                  </a:lnTo>
                  <a:lnTo>
                    <a:pt x="153390" y="124485"/>
                  </a:lnTo>
                  <a:lnTo>
                    <a:pt x="151790" y="126047"/>
                  </a:lnTo>
                  <a:lnTo>
                    <a:pt x="151358" y="126987"/>
                  </a:lnTo>
                  <a:lnTo>
                    <a:pt x="151358" y="251904"/>
                  </a:lnTo>
                  <a:lnTo>
                    <a:pt x="151790" y="252857"/>
                  </a:lnTo>
                  <a:lnTo>
                    <a:pt x="153390" y="254419"/>
                  </a:lnTo>
                  <a:lnTo>
                    <a:pt x="154343" y="254838"/>
                  </a:lnTo>
                  <a:lnTo>
                    <a:pt x="165417" y="254838"/>
                  </a:lnTo>
                  <a:lnTo>
                    <a:pt x="166357" y="254419"/>
                  </a:lnTo>
                  <a:lnTo>
                    <a:pt x="167970" y="252857"/>
                  </a:lnTo>
                  <a:lnTo>
                    <a:pt x="168351" y="251904"/>
                  </a:lnTo>
                  <a:lnTo>
                    <a:pt x="168351" y="184531"/>
                  </a:lnTo>
                  <a:lnTo>
                    <a:pt x="171297" y="164731"/>
                  </a:lnTo>
                  <a:lnTo>
                    <a:pt x="179666" y="149606"/>
                  </a:lnTo>
                  <a:lnTo>
                    <a:pt x="192760" y="139954"/>
                  </a:lnTo>
                  <a:lnTo>
                    <a:pt x="209892" y="136550"/>
                  </a:lnTo>
                  <a:lnTo>
                    <a:pt x="224104" y="138684"/>
                  </a:lnTo>
                  <a:lnTo>
                    <a:pt x="234073" y="145161"/>
                  </a:lnTo>
                  <a:lnTo>
                    <a:pt x="239953" y="156159"/>
                  </a:lnTo>
                  <a:lnTo>
                    <a:pt x="241884" y="171805"/>
                  </a:lnTo>
                  <a:lnTo>
                    <a:pt x="241884" y="251764"/>
                  </a:lnTo>
                  <a:lnTo>
                    <a:pt x="242265" y="252717"/>
                  </a:lnTo>
                  <a:lnTo>
                    <a:pt x="243878" y="254279"/>
                  </a:lnTo>
                  <a:lnTo>
                    <a:pt x="244817" y="254698"/>
                  </a:lnTo>
                  <a:lnTo>
                    <a:pt x="255790" y="254698"/>
                  </a:lnTo>
                  <a:lnTo>
                    <a:pt x="256743" y="254279"/>
                  </a:lnTo>
                  <a:lnTo>
                    <a:pt x="258356" y="252717"/>
                  </a:lnTo>
                  <a:lnTo>
                    <a:pt x="258724" y="251764"/>
                  </a:lnTo>
                  <a:lnTo>
                    <a:pt x="258724" y="172935"/>
                  </a:lnTo>
                  <a:close/>
                </a:path>
                <a:path w="448944" h="286384">
                  <a:moveTo>
                    <a:pt x="388912" y="186702"/>
                  </a:moveTo>
                  <a:lnTo>
                    <a:pt x="388340" y="178904"/>
                  </a:lnTo>
                  <a:lnTo>
                    <a:pt x="387819" y="171640"/>
                  </a:lnTo>
                  <a:lnTo>
                    <a:pt x="384505" y="158457"/>
                  </a:lnTo>
                  <a:lnTo>
                    <a:pt x="378891" y="146926"/>
                  </a:lnTo>
                  <a:lnTo>
                    <a:pt x="371690" y="137858"/>
                  </a:lnTo>
                  <a:lnTo>
                    <a:pt x="371690" y="178904"/>
                  </a:lnTo>
                  <a:lnTo>
                    <a:pt x="287553" y="178904"/>
                  </a:lnTo>
                  <a:lnTo>
                    <a:pt x="313588" y="140271"/>
                  </a:lnTo>
                  <a:lnTo>
                    <a:pt x="328460" y="136690"/>
                  </a:lnTo>
                  <a:lnTo>
                    <a:pt x="343585" y="138938"/>
                  </a:lnTo>
                  <a:lnTo>
                    <a:pt x="370446" y="170497"/>
                  </a:lnTo>
                  <a:lnTo>
                    <a:pt x="371690" y="178904"/>
                  </a:lnTo>
                  <a:lnTo>
                    <a:pt x="371690" y="137858"/>
                  </a:lnTo>
                  <a:lnTo>
                    <a:pt x="370878" y="136829"/>
                  </a:lnTo>
                  <a:lnTo>
                    <a:pt x="370687" y="136690"/>
                  </a:lnTo>
                  <a:lnTo>
                    <a:pt x="362140" y="130048"/>
                  </a:lnTo>
                  <a:lnTo>
                    <a:pt x="352348" y="125120"/>
                  </a:lnTo>
                  <a:lnTo>
                    <a:pt x="341782" y="122174"/>
                  </a:lnTo>
                  <a:lnTo>
                    <a:pt x="330758" y="121310"/>
                  </a:lnTo>
                  <a:lnTo>
                    <a:pt x="319443" y="122008"/>
                  </a:lnTo>
                  <a:lnTo>
                    <a:pt x="281114" y="148894"/>
                  </a:lnTo>
                  <a:lnTo>
                    <a:pt x="270598" y="186702"/>
                  </a:lnTo>
                  <a:lnTo>
                    <a:pt x="270484" y="192379"/>
                  </a:lnTo>
                  <a:lnTo>
                    <a:pt x="271132" y="203796"/>
                  </a:lnTo>
                  <a:lnTo>
                    <a:pt x="292671" y="245452"/>
                  </a:lnTo>
                  <a:lnTo>
                    <a:pt x="329755" y="257784"/>
                  </a:lnTo>
                  <a:lnTo>
                    <a:pt x="351624" y="254647"/>
                  </a:lnTo>
                  <a:lnTo>
                    <a:pt x="368833" y="245440"/>
                  </a:lnTo>
                  <a:lnTo>
                    <a:pt x="371436" y="242252"/>
                  </a:lnTo>
                  <a:lnTo>
                    <a:pt x="381038" y="230466"/>
                  </a:lnTo>
                  <a:lnTo>
                    <a:pt x="387870" y="210032"/>
                  </a:lnTo>
                  <a:lnTo>
                    <a:pt x="387756" y="208661"/>
                  </a:lnTo>
                  <a:lnTo>
                    <a:pt x="371068" y="208661"/>
                  </a:lnTo>
                  <a:lnTo>
                    <a:pt x="366153" y="222567"/>
                  </a:lnTo>
                  <a:lnTo>
                    <a:pt x="356857" y="233413"/>
                  </a:lnTo>
                  <a:lnTo>
                    <a:pt x="344322" y="240296"/>
                  </a:lnTo>
                  <a:lnTo>
                    <a:pt x="329717" y="242252"/>
                  </a:lnTo>
                  <a:lnTo>
                    <a:pt x="320382" y="241427"/>
                  </a:lnTo>
                  <a:lnTo>
                    <a:pt x="289941" y="211289"/>
                  </a:lnTo>
                  <a:lnTo>
                    <a:pt x="287261" y="194462"/>
                  </a:lnTo>
                  <a:lnTo>
                    <a:pt x="385927" y="194462"/>
                  </a:lnTo>
                  <a:lnTo>
                    <a:pt x="386918" y="193992"/>
                  </a:lnTo>
                  <a:lnTo>
                    <a:pt x="388531" y="192379"/>
                  </a:lnTo>
                  <a:lnTo>
                    <a:pt x="388912" y="191439"/>
                  </a:lnTo>
                  <a:lnTo>
                    <a:pt x="388912" y="186702"/>
                  </a:lnTo>
                  <a:close/>
                </a:path>
                <a:path w="448944" h="286384">
                  <a:moveTo>
                    <a:pt x="448754" y="185572"/>
                  </a:moveTo>
                  <a:lnTo>
                    <a:pt x="442137" y="149948"/>
                  </a:lnTo>
                  <a:lnTo>
                    <a:pt x="424014" y="119786"/>
                  </a:lnTo>
                  <a:lnTo>
                    <a:pt x="396633" y="97675"/>
                  </a:lnTo>
                  <a:lnTo>
                    <a:pt x="362254" y="86207"/>
                  </a:lnTo>
                  <a:lnTo>
                    <a:pt x="343293" y="51117"/>
                  </a:lnTo>
                  <a:lnTo>
                    <a:pt x="313385" y="26860"/>
                  </a:lnTo>
                  <a:lnTo>
                    <a:pt x="276555" y="15582"/>
                  </a:lnTo>
                  <a:lnTo>
                    <a:pt x="236855" y="19443"/>
                  </a:lnTo>
                  <a:lnTo>
                    <a:pt x="230555" y="21602"/>
                  </a:lnTo>
                  <a:lnTo>
                    <a:pt x="224421" y="24155"/>
                  </a:lnTo>
                  <a:lnTo>
                    <a:pt x="218478" y="27114"/>
                  </a:lnTo>
                  <a:lnTo>
                    <a:pt x="212725" y="30467"/>
                  </a:lnTo>
                  <a:lnTo>
                    <a:pt x="199720" y="17487"/>
                  </a:lnTo>
                  <a:lnTo>
                    <a:pt x="184315" y="7886"/>
                  </a:lnTo>
                  <a:lnTo>
                    <a:pt x="167170" y="1955"/>
                  </a:lnTo>
                  <a:lnTo>
                    <a:pt x="148894" y="0"/>
                  </a:lnTo>
                  <a:lnTo>
                    <a:pt x="123113" y="4254"/>
                  </a:lnTo>
                  <a:lnTo>
                    <a:pt x="100469" y="16014"/>
                  </a:lnTo>
                  <a:lnTo>
                    <a:pt x="82499" y="34137"/>
                  </a:lnTo>
                  <a:lnTo>
                    <a:pt x="70764" y="57492"/>
                  </a:lnTo>
                  <a:lnTo>
                    <a:pt x="45427" y="65239"/>
                  </a:lnTo>
                  <a:lnTo>
                    <a:pt x="24345" y="80238"/>
                  </a:lnTo>
                  <a:lnTo>
                    <a:pt x="8978" y="101041"/>
                  </a:lnTo>
                  <a:lnTo>
                    <a:pt x="787" y="126238"/>
                  </a:lnTo>
                  <a:lnTo>
                    <a:pt x="0" y="131279"/>
                  </a:lnTo>
                  <a:lnTo>
                    <a:pt x="3454" y="135991"/>
                  </a:lnTo>
                  <a:lnTo>
                    <a:pt x="8636" y="136791"/>
                  </a:lnTo>
                  <a:lnTo>
                    <a:pt x="13677" y="137452"/>
                  </a:lnTo>
                  <a:lnTo>
                    <a:pt x="18338" y="133997"/>
                  </a:lnTo>
                  <a:lnTo>
                    <a:pt x="19189" y="128981"/>
                  </a:lnTo>
                  <a:lnTo>
                    <a:pt x="26174" y="108318"/>
                  </a:lnTo>
                  <a:lnTo>
                    <a:pt x="39331" y="91655"/>
                  </a:lnTo>
                  <a:lnTo>
                    <a:pt x="57251" y="80264"/>
                  </a:lnTo>
                  <a:lnTo>
                    <a:pt x="78524" y="75425"/>
                  </a:lnTo>
                  <a:lnTo>
                    <a:pt x="82702" y="75171"/>
                  </a:lnTo>
                  <a:lnTo>
                    <a:pt x="86233" y="72212"/>
                  </a:lnTo>
                  <a:lnTo>
                    <a:pt x="109308" y="32639"/>
                  </a:lnTo>
                  <a:lnTo>
                    <a:pt x="148704" y="18592"/>
                  </a:lnTo>
                  <a:lnTo>
                    <a:pt x="164655" y="20599"/>
                  </a:lnTo>
                  <a:lnTo>
                    <a:pt x="179349" y="26479"/>
                  </a:lnTo>
                  <a:lnTo>
                    <a:pt x="192112" y="35839"/>
                  </a:lnTo>
                  <a:lnTo>
                    <a:pt x="202272" y="48310"/>
                  </a:lnTo>
                  <a:lnTo>
                    <a:pt x="205130" y="52679"/>
                  </a:lnTo>
                  <a:lnTo>
                    <a:pt x="210985" y="53911"/>
                  </a:lnTo>
                  <a:lnTo>
                    <a:pt x="215849" y="50723"/>
                  </a:lnTo>
                  <a:lnTo>
                    <a:pt x="244932" y="36271"/>
                  </a:lnTo>
                  <a:lnTo>
                    <a:pt x="276212" y="34175"/>
                  </a:lnTo>
                  <a:lnTo>
                    <a:pt x="305993" y="43954"/>
                  </a:lnTo>
                  <a:lnTo>
                    <a:pt x="335622" y="72415"/>
                  </a:lnTo>
                  <a:lnTo>
                    <a:pt x="346595" y="100863"/>
                  </a:lnTo>
                  <a:lnTo>
                    <a:pt x="350100" y="103822"/>
                  </a:lnTo>
                  <a:lnTo>
                    <a:pt x="410133" y="132384"/>
                  </a:lnTo>
                  <a:lnTo>
                    <a:pt x="429628" y="191884"/>
                  </a:lnTo>
                  <a:lnTo>
                    <a:pt x="421563" y="221615"/>
                  </a:lnTo>
                  <a:lnTo>
                    <a:pt x="403771" y="245579"/>
                  </a:lnTo>
                  <a:lnTo>
                    <a:pt x="378587" y="261581"/>
                  </a:lnTo>
                  <a:lnTo>
                    <a:pt x="348348" y="267487"/>
                  </a:lnTo>
                  <a:lnTo>
                    <a:pt x="42964" y="267474"/>
                  </a:lnTo>
                  <a:lnTo>
                    <a:pt x="42176" y="267589"/>
                  </a:lnTo>
                  <a:lnTo>
                    <a:pt x="41427" y="267817"/>
                  </a:lnTo>
                  <a:lnTo>
                    <a:pt x="40487" y="268617"/>
                  </a:lnTo>
                  <a:lnTo>
                    <a:pt x="39585" y="271081"/>
                  </a:lnTo>
                  <a:lnTo>
                    <a:pt x="39585" y="272313"/>
                  </a:lnTo>
                  <a:lnTo>
                    <a:pt x="48145" y="284797"/>
                  </a:lnTo>
                  <a:lnTo>
                    <a:pt x="49949" y="285940"/>
                  </a:lnTo>
                  <a:lnTo>
                    <a:pt x="348208" y="285940"/>
                  </a:lnTo>
                  <a:lnTo>
                    <a:pt x="387311" y="278066"/>
                  </a:lnTo>
                  <a:lnTo>
                    <a:pt x="419252" y="256565"/>
                  </a:lnTo>
                  <a:lnTo>
                    <a:pt x="440817" y="224663"/>
                  </a:lnTo>
                  <a:lnTo>
                    <a:pt x="448754" y="185572"/>
                  </a:lnTo>
                  <a:close/>
                </a:path>
              </a:pathLst>
            </a:custGeom>
            <a:solidFill>
              <a:srgbClr val="00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">
            <a:extLst>
              <a:ext uri="{FF2B5EF4-FFF2-40B4-BE49-F238E27FC236}">
                <a16:creationId xmlns:a16="http://schemas.microsoft.com/office/drawing/2014/main" id="{4393BA0D-C1CB-4BA2-B4B4-B1FF635930CE}"/>
              </a:ext>
            </a:extLst>
          </p:cNvPr>
          <p:cNvSpPr/>
          <p:nvPr/>
        </p:nvSpPr>
        <p:spPr>
          <a:xfrm>
            <a:off x="3790950" y="4791075"/>
            <a:ext cx="7791450" cy="1743075"/>
          </a:xfrm>
          <a:custGeom>
            <a:avLst/>
            <a:gdLst/>
            <a:ahLst/>
            <a:cxnLst/>
            <a:rect l="l" t="t" r="r" b="b"/>
            <a:pathLst>
              <a:path w="7791450" h="1743075">
                <a:moveTo>
                  <a:pt x="7500874" y="0"/>
                </a:moveTo>
                <a:lnTo>
                  <a:pt x="290576" y="0"/>
                </a:lnTo>
                <a:lnTo>
                  <a:pt x="243431" y="3801"/>
                </a:lnTo>
                <a:lnTo>
                  <a:pt x="198713" y="14809"/>
                </a:lnTo>
                <a:lnTo>
                  <a:pt x="157018" y="32424"/>
                </a:lnTo>
                <a:lnTo>
                  <a:pt x="118945" y="56050"/>
                </a:lnTo>
                <a:lnTo>
                  <a:pt x="85090" y="85089"/>
                </a:lnTo>
                <a:lnTo>
                  <a:pt x="56050" y="118945"/>
                </a:lnTo>
                <a:lnTo>
                  <a:pt x="32424" y="157018"/>
                </a:lnTo>
                <a:lnTo>
                  <a:pt x="14809" y="198713"/>
                </a:lnTo>
                <a:lnTo>
                  <a:pt x="3801" y="243431"/>
                </a:lnTo>
                <a:lnTo>
                  <a:pt x="0" y="290575"/>
                </a:lnTo>
                <a:lnTo>
                  <a:pt x="0" y="1452562"/>
                </a:lnTo>
                <a:lnTo>
                  <a:pt x="3801" y="1499683"/>
                </a:lnTo>
                <a:lnTo>
                  <a:pt x="14809" y="1544384"/>
                </a:lnTo>
                <a:lnTo>
                  <a:pt x="32424" y="1586066"/>
                </a:lnTo>
                <a:lnTo>
                  <a:pt x="56050" y="1624132"/>
                </a:lnTo>
                <a:lnTo>
                  <a:pt x="85089" y="1657983"/>
                </a:lnTo>
                <a:lnTo>
                  <a:pt x="118945" y="1687021"/>
                </a:lnTo>
                <a:lnTo>
                  <a:pt x="157018" y="1710647"/>
                </a:lnTo>
                <a:lnTo>
                  <a:pt x="198713" y="1728263"/>
                </a:lnTo>
                <a:lnTo>
                  <a:pt x="243431" y="1739272"/>
                </a:lnTo>
                <a:lnTo>
                  <a:pt x="290576" y="1743075"/>
                </a:lnTo>
                <a:lnTo>
                  <a:pt x="7500874" y="1743075"/>
                </a:lnTo>
                <a:lnTo>
                  <a:pt x="7548018" y="1739272"/>
                </a:lnTo>
                <a:lnTo>
                  <a:pt x="7592736" y="1728263"/>
                </a:lnTo>
                <a:lnTo>
                  <a:pt x="7634431" y="1710647"/>
                </a:lnTo>
                <a:lnTo>
                  <a:pt x="7672504" y="1687021"/>
                </a:lnTo>
                <a:lnTo>
                  <a:pt x="7706360" y="1657983"/>
                </a:lnTo>
                <a:lnTo>
                  <a:pt x="7735399" y="1624132"/>
                </a:lnTo>
                <a:lnTo>
                  <a:pt x="7759025" y="1586066"/>
                </a:lnTo>
                <a:lnTo>
                  <a:pt x="7776640" y="1544384"/>
                </a:lnTo>
                <a:lnTo>
                  <a:pt x="7787648" y="1499683"/>
                </a:lnTo>
                <a:lnTo>
                  <a:pt x="7791450" y="1452562"/>
                </a:lnTo>
                <a:lnTo>
                  <a:pt x="7791450" y="290575"/>
                </a:lnTo>
                <a:lnTo>
                  <a:pt x="7787648" y="243431"/>
                </a:lnTo>
                <a:lnTo>
                  <a:pt x="7776640" y="198713"/>
                </a:lnTo>
                <a:lnTo>
                  <a:pt x="7759025" y="157018"/>
                </a:lnTo>
                <a:lnTo>
                  <a:pt x="7735399" y="118945"/>
                </a:lnTo>
                <a:lnTo>
                  <a:pt x="7706360" y="85089"/>
                </a:lnTo>
                <a:lnTo>
                  <a:pt x="7672504" y="56050"/>
                </a:lnTo>
                <a:lnTo>
                  <a:pt x="7634431" y="32424"/>
                </a:lnTo>
                <a:lnTo>
                  <a:pt x="7592736" y="14809"/>
                </a:lnTo>
                <a:lnTo>
                  <a:pt x="7548018" y="3801"/>
                </a:lnTo>
                <a:lnTo>
                  <a:pt x="7500874" y="0"/>
                </a:lnTo>
                <a:close/>
              </a:path>
            </a:pathLst>
          </a:custGeom>
          <a:solidFill>
            <a:srgbClr val="24C9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75F76EE-FE24-C575-AE35-D4CBDDC9E873}"/>
              </a:ext>
            </a:extLst>
          </p:cNvPr>
          <p:cNvSpPr/>
          <p:nvPr/>
        </p:nvSpPr>
        <p:spPr>
          <a:xfrm>
            <a:off x="2495550" y="2847975"/>
            <a:ext cx="8839200" cy="1609725"/>
          </a:xfrm>
          <a:custGeom>
            <a:avLst/>
            <a:gdLst/>
            <a:ahLst/>
            <a:cxnLst/>
            <a:rect l="l" t="t" r="r" b="b"/>
            <a:pathLst>
              <a:path w="8839200" h="1609725">
                <a:moveTo>
                  <a:pt x="8570849" y="0"/>
                </a:moveTo>
                <a:lnTo>
                  <a:pt x="268351" y="0"/>
                </a:lnTo>
                <a:lnTo>
                  <a:pt x="220113" y="4323"/>
                </a:lnTo>
                <a:lnTo>
                  <a:pt x="174713" y="16788"/>
                </a:lnTo>
                <a:lnTo>
                  <a:pt x="132907" y="36637"/>
                </a:lnTo>
                <a:lnTo>
                  <a:pt x="95454" y="63111"/>
                </a:lnTo>
                <a:lnTo>
                  <a:pt x="63111" y="95454"/>
                </a:lnTo>
                <a:lnTo>
                  <a:pt x="36637" y="132907"/>
                </a:lnTo>
                <a:lnTo>
                  <a:pt x="16788" y="174713"/>
                </a:lnTo>
                <a:lnTo>
                  <a:pt x="4323" y="220113"/>
                </a:lnTo>
                <a:lnTo>
                  <a:pt x="0" y="268350"/>
                </a:lnTo>
                <a:lnTo>
                  <a:pt x="0" y="1341373"/>
                </a:lnTo>
                <a:lnTo>
                  <a:pt x="4323" y="1389611"/>
                </a:lnTo>
                <a:lnTo>
                  <a:pt x="16788" y="1435011"/>
                </a:lnTo>
                <a:lnTo>
                  <a:pt x="36637" y="1476817"/>
                </a:lnTo>
                <a:lnTo>
                  <a:pt x="63111" y="1514270"/>
                </a:lnTo>
                <a:lnTo>
                  <a:pt x="95454" y="1546613"/>
                </a:lnTo>
                <a:lnTo>
                  <a:pt x="132907" y="1573087"/>
                </a:lnTo>
                <a:lnTo>
                  <a:pt x="174713" y="1592936"/>
                </a:lnTo>
                <a:lnTo>
                  <a:pt x="220113" y="1605401"/>
                </a:lnTo>
                <a:lnTo>
                  <a:pt x="268351" y="1609725"/>
                </a:lnTo>
                <a:lnTo>
                  <a:pt x="8570849" y="1609725"/>
                </a:lnTo>
                <a:lnTo>
                  <a:pt x="8619086" y="1605401"/>
                </a:lnTo>
                <a:lnTo>
                  <a:pt x="8664486" y="1592936"/>
                </a:lnTo>
                <a:lnTo>
                  <a:pt x="8706292" y="1573087"/>
                </a:lnTo>
                <a:lnTo>
                  <a:pt x="8743745" y="1546613"/>
                </a:lnTo>
                <a:lnTo>
                  <a:pt x="8776088" y="1514270"/>
                </a:lnTo>
                <a:lnTo>
                  <a:pt x="8802562" y="1476817"/>
                </a:lnTo>
                <a:lnTo>
                  <a:pt x="8822411" y="1435011"/>
                </a:lnTo>
                <a:lnTo>
                  <a:pt x="8834876" y="1389611"/>
                </a:lnTo>
                <a:lnTo>
                  <a:pt x="8839200" y="1341373"/>
                </a:lnTo>
                <a:lnTo>
                  <a:pt x="8839200" y="268350"/>
                </a:lnTo>
                <a:lnTo>
                  <a:pt x="8834876" y="220113"/>
                </a:lnTo>
                <a:lnTo>
                  <a:pt x="8822411" y="174713"/>
                </a:lnTo>
                <a:lnTo>
                  <a:pt x="8802562" y="132907"/>
                </a:lnTo>
                <a:lnTo>
                  <a:pt x="8776088" y="95454"/>
                </a:lnTo>
                <a:lnTo>
                  <a:pt x="8743745" y="63111"/>
                </a:lnTo>
                <a:lnTo>
                  <a:pt x="8706292" y="36637"/>
                </a:lnTo>
                <a:lnTo>
                  <a:pt x="8664486" y="16788"/>
                </a:lnTo>
                <a:lnTo>
                  <a:pt x="8619086" y="4323"/>
                </a:lnTo>
                <a:lnTo>
                  <a:pt x="8570849" y="0"/>
                </a:lnTo>
                <a:close/>
              </a:path>
            </a:pathLst>
          </a:custGeom>
          <a:solidFill>
            <a:srgbClr val="24C9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EF58601F-8425-D69A-B0F7-D1DE5DF212DC}"/>
              </a:ext>
            </a:extLst>
          </p:cNvPr>
          <p:cNvSpPr/>
          <p:nvPr/>
        </p:nvSpPr>
        <p:spPr>
          <a:xfrm>
            <a:off x="1676400" y="1447800"/>
            <a:ext cx="7791450" cy="1152525"/>
          </a:xfrm>
          <a:custGeom>
            <a:avLst/>
            <a:gdLst/>
            <a:ahLst/>
            <a:cxnLst/>
            <a:rect l="l" t="t" r="r" b="b"/>
            <a:pathLst>
              <a:path w="7791450" h="1152525">
                <a:moveTo>
                  <a:pt x="7599299" y="0"/>
                </a:moveTo>
                <a:lnTo>
                  <a:pt x="192151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0"/>
                </a:lnTo>
                <a:lnTo>
                  <a:pt x="0" y="960374"/>
                </a:lnTo>
                <a:lnTo>
                  <a:pt x="5072" y="1004448"/>
                </a:lnTo>
                <a:lnTo>
                  <a:pt x="19521" y="1044898"/>
                </a:lnTo>
                <a:lnTo>
                  <a:pt x="42197" y="1080575"/>
                </a:lnTo>
                <a:lnTo>
                  <a:pt x="71949" y="1110327"/>
                </a:lnTo>
                <a:lnTo>
                  <a:pt x="107626" y="1133003"/>
                </a:lnTo>
                <a:lnTo>
                  <a:pt x="148076" y="1147452"/>
                </a:lnTo>
                <a:lnTo>
                  <a:pt x="192151" y="1152525"/>
                </a:lnTo>
                <a:lnTo>
                  <a:pt x="7599299" y="1152525"/>
                </a:lnTo>
                <a:lnTo>
                  <a:pt x="7643373" y="1147452"/>
                </a:lnTo>
                <a:lnTo>
                  <a:pt x="7683823" y="1133003"/>
                </a:lnTo>
                <a:lnTo>
                  <a:pt x="7719500" y="1110327"/>
                </a:lnTo>
                <a:lnTo>
                  <a:pt x="7749252" y="1080575"/>
                </a:lnTo>
                <a:lnTo>
                  <a:pt x="7771928" y="1044898"/>
                </a:lnTo>
                <a:lnTo>
                  <a:pt x="7786377" y="1004448"/>
                </a:lnTo>
                <a:lnTo>
                  <a:pt x="7791450" y="960374"/>
                </a:lnTo>
                <a:lnTo>
                  <a:pt x="7791450" y="192150"/>
                </a:lnTo>
                <a:lnTo>
                  <a:pt x="7786377" y="148076"/>
                </a:lnTo>
                <a:lnTo>
                  <a:pt x="7771928" y="107626"/>
                </a:lnTo>
                <a:lnTo>
                  <a:pt x="7749252" y="71949"/>
                </a:lnTo>
                <a:lnTo>
                  <a:pt x="7719500" y="42197"/>
                </a:lnTo>
                <a:lnTo>
                  <a:pt x="7683823" y="19521"/>
                </a:lnTo>
                <a:lnTo>
                  <a:pt x="7643373" y="5072"/>
                </a:lnTo>
                <a:lnTo>
                  <a:pt x="7599299" y="0"/>
                </a:lnTo>
                <a:close/>
              </a:path>
            </a:pathLst>
          </a:custGeom>
          <a:solidFill>
            <a:srgbClr val="24C9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0641763C-69B9-AA74-B711-8F44C0A8DF80}"/>
              </a:ext>
            </a:extLst>
          </p:cNvPr>
          <p:cNvSpPr txBox="1">
            <a:spLocks/>
          </p:cNvSpPr>
          <p:nvPr/>
        </p:nvSpPr>
        <p:spPr>
          <a:xfrm>
            <a:off x="488632" y="316230"/>
            <a:ext cx="84010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baseline="0" noProof="0" dirty="0">
                <a:ln>
                  <a:noFill/>
                </a:ln>
                <a:solidFill>
                  <a:srgbClr val="24C9FF"/>
                </a:solidFill>
                <a:effectLst/>
                <a:uLnTx/>
                <a:uFillTx/>
                <a:latin typeface="Be Vietnam Pro ExtraBold" pitchFamily="2" charset="77"/>
              </a:rPr>
              <a:t>ROI</a:t>
            </a:r>
            <a:r>
              <a:rPr kumimoji="0" lang="en-US" sz="3600" b="1" u="none" strike="noStrike" kern="0" cap="none" spc="-90" normalizeH="0" baseline="0" noProof="0" dirty="0">
                <a:ln>
                  <a:noFill/>
                </a:ln>
                <a:solidFill>
                  <a:srgbClr val="24C9FF"/>
                </a:solidFill>
                <a:effectLst/>
                <a:uLnTx/>
                <a:uFillTx/>
                <a:latin typeface="Be Vietnam Pro ExtraBold" pitchFamily="2" charset="77"/>
              </a:rPr>
              <a:t> </a:t>
            </a:r>
            <a:r>
              <a:rPr kumimoji="0" lang="en-US" sz="3600" b="1" u="none" strike="noStrike" kern="0" cap="none" spc="-10" normalizeH="0" baseline="0" noProof="0" dirty="0">
                <a:ln>
                  <a:noFill/>
                </a:ln>
                <a:solidFill>
                  <a:srgbClr val="24C9FF"/>
                </a:solidFill>
                <a:effectLst/>
                <a:uLnTx/>
                <a:uFillTx/>
                <a:latin typeface="Be Vietnam Pro ExtraBold" pitchFamily="2" charset="77"/>
              </a:rPr>
              <a:t>Example: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FF8F9CE7-58A4-9F32-466F-23F6829D4654}"/>
              </a:ext>
            </a:extLst>
          </p:cNvPr>
          <p:cNvSpPr txBox="1"/>
          <p:nvPr/>
        </p:nvSpPr>
        <p:spPr>
          <a:xfrm>
            <a:off x="2070480" y="1561782"/>
            <a:ext cx="2869565" cy="807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spcBef>
                <a:spcPts val="770"/>
              </a:spcBef>
              <a:buFontTx/>
              <a:buChar char="•"/>
              <a:tabLst>
                <a:tab pos="240665" algn="l"/>
              </a:tabLst>
            </a:pP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2000" kern="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10" dirty="0">
                <a:solidFill>
                  <a:srgbClr val="FFFFFF"/>
                </a:solidFill>
                <a:latin typeface="Arial"/>
                <a:cs typeface="Arial"/>
              </a:rPr>
              <a:t>Agents</a:t>
            </a:r>
            <a:endParaRPr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40665" indent="-227965">
              <a:spcBef>
                <a:spcPts val="680"/>
              </a:spcBef>
              <a:buFontTx/>
              <a:buChar char="•"/>
              <a:tabLst>
                <a:tab pos="240665" algn="l"/>
              </a:tabLst>
            </a:pP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2000" kern="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kern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$1</a:t>
            </a:r>
            <a:r>
              <a:rPr lang="en-US" sz="2000" kern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.00</a:t>
            </a:r>
            <a:r>
              <a:rPr sz="2000" kern="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kern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kern="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kern="0" spc="-2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endParaRPr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9DE9382C-5124-12DB-11EB-1D9BF3BD7817}"/>
              </a:ext>
            </a:extLst>
          </p:cNvPr>
          <p:cNvSpPr txBox="1"/>
          <p:nvPr/>
        </p:nvSpPr>
        <p:spPr>
          <a:xfrm>
            <a:off x="2904108" y="3180016"/>
            <a:ext cx="7895590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spcBef>
                <a:spcPts val="125"/>
              </a:spcBef>
            </a:pPr>
            <a:r>
              <a:rPr lang="en-US" sz="2000" kern="0" dirty="0">
                <a:solidFill>
                  <a:srgbClr val="FFFFFF"/>
                </a:solidFill>
                <a:latin typeface="Arial"/>
                <a:cs typeface="Arial"/>
              </a:rPr>
              <a:t>Adding </a:t>
            </a:r>
            <a:r>
              <a:rPr sz="2000" kern="0" spc="-30" dirty="0" err="1">
                <a:solidFill>
                  <a:srgbClr val="FFFFFF"/>
                </a:solidFill>
                <a:latin typeface="Arial"/>
                <a:cs typeface="Arial"/>
              </a:rPr>
              <a:t>CXone</a:t>
            </a:r>
            <a:r>
              <a:rPr sz="2000" kern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25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2000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2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000" kern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2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2000" kern="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4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0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productivity</a:t>
            </a:r>
            <a:r>
              <a:rPr sz="2000" kern="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20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2000" kern="0" spc="1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kern="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r>
              <a:rPr sz="2000" kern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135" dirty="0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sz="2000" kern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2000" kern="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2000" kern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10" dirty="0">
                <a:solidFill>
                  <a:srgbClr val="FFFFFF"/>
                </a:solidFill>
                <a:latin typeface="Arial"/>
                <a:cs typeface="Arial"/>
              </a:rPr>
              <a:t>improvement)</a:t>
            </a:r>
            <a:r>
              <a:rPr lang="en-US" sz="2000" kern="0" spc="-10" dirty="0">
                <a:solidFill>
                  <a:srgbClr val="FFFFFF"/>
                </a:solidFill>
                <a:latin typeface="Arial"/>
                <a:cs typeface="Arial"/>
              </a:rPr>
              <a:t>, and drop attrition rate to 25% (also a very common improvement)</a:t>
            </a:r>
            <a:r>
              <a:rPr sz="2000" kern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you would</a:t>
            </a:r>
            <a:r>
              <a:rPr sz="2000" kern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20" dirty="0">
                <a:solidFill>
                  <a:srgbClr val="FFFFFF"/>
                </a:solidFill>
                <a:latin typeface="Arial"/>
                <a:cs typeface="Arial"/>
              </a:rPr>
              <a:t>see:</a:t>
            </a:r>
            <a:endParaRPr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6D5FC9A7-50F8-D492-408E-EC8CB1E555A2}"/>
              </a:ext>
            </a:extLst>
          </p:cNvPr>
          <p:cNvSpPr txBox="1"/>
          <p:nvPr/>
        </p:nvSpPr>
        <p:spPr>
          <a:xfrm>
            <a:off x="4145915" y="5038026"/>
            <a:ext cx="6555740" cy="12599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spcBef>
                <a:spcPts val="125"/>
              </a:spcBef>
              <a:buFontTx/>
              <a:buChar char="•"/>
              <a:tabLst>
                <a:tab pos="355600" algn="l"/>
              </a:tabLst>
            </a:pPr>
            <a:r>
              <a:rPr lang="en-US" sz="2000" kern="0" dirty="0">
                <a:solidFill>
                  <a:srgbClr val="FFFFFF"/>
                </a:solidFill>
                <a:latin typeface="Arial"/>
                <a:cs typeface="Arial"/>
              </a:rPr>
              <a:t>9,450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more productive</a:t>
            </a:r>
            <a:r>
              <a:rPr sz="2000" kern="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1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lang="en-US" sz="2000" kern="0" spc="-10" dirty="0">
                <a:solidFill>
                  <a:srgbClr val="FFFFFF"/>
                </a:solidFill>
                <a:latin typeface="Arial"/>
                <a:cs typeface="Arial"/>
              </a:rPr>
              <a:t> annually</a:t>
            </a:r>
          </a:p>
          <a:p>
            <a:pPr marL="355600" marR="5080" indent="-343535">
              <a:spcBef>
                <a:spcPts val="125"/>
              </a:spcBef>
              <a:buFontTx/>
              <a:buChar char="•"/>
              <a:tabLst>
                <a:tab pos="355600" algn="l"/>
              </a:tabLst>
            </a:pPr>
            <a:r>
              <a:rPr lang="en-US" sz="2000" kern="0" spc="-10" dirty="0">
                <a:solidFill>
                  <a:srgbClr val="FFFFFF"/>
                </a:solidFill>
                <a:latin typeface="Arial"/>
                <a:cs typeface="Arial"/>
              </a:rPr>
              <a:t>About $9,375 in savings on annual attrition</a:t>
            </a:r>
            <a:endParaRPr lang="en-US" sz="2000" kern="0" spc="-10" dirty="0">
              <a:solidFill>
                <a:srgbClr val="FFFFFF"/>
              </a:solidFill>
              <a:highlight>
                <a:srgbClr val="0000FF"/>
              </a:highlight>
              <a:latin typeface="Arial"/>
              <a:cs typeface="Arial"/>
            </a:endParaRP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kern="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kern="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kern="0" spc="-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000" b="1" kern="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kern="0" dirty="0">
                <a:solidFill>
                  <a:srgbClr val="FFFFFF"/>
                </a:solidFill>
                <a:latin typeface="Arial"/>
                <a:cs typeface="Arial"/>
              </a:rPr>
              <a:t>net</a:t>
            </a:r>
            <a:r>
              <a:rPr sz="2000" b="1" kern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kern="0" spc="-10" dirty="0">
                <a:solidFill>
                  <a:srgbClr val="FFFFFF"/>
                </a:solidFill>
                <a:latin typeface="Arial"/>
                <a:cs typeface="Arial"/>
              </a:rPr>
              <a:t>ROI</a:t>
            </a:r>
            <a:r>
              <a:rPr sz="2000" b="1" kern="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kern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kern="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kern="0" spc="-5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000" b="1" kern="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kern="0" spc="40" dirty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lang="en-US" sz="2000" b="1" kern="0" spc="40" dirty="0">
                <a:solidFill>
                  <a:srgbClr val="FFFFFF"/>
                </a:solidFill>
                <a:latin typeface="Arial"/>
                <a:cs typeface="Arial"/>
              </a:rPr>
              <a:t>99</a:t>
            </a:r>
            <a:r>
              <a:rPr sz="2000" b="1" kern="0" spc="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2000" b="1" kern="0" spc="40" dirty="0">
                <a:solidFill>
                  <a:srgbClr val="FFFFFF"/>
                </a:solidFill>
                <a:latin typeface="Arial"/>
                <a:cs typeface="Arial"/>
              </a:rPr>
              <a:t>000 annually which includes the purchase of the product</a:t>
            </a:r>
            <a:endParaRPr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7ACBB2DA-9B74-47A4-9337-DFC8314A411F}"/>
              </a:ext>
            </a:extLst>
          </p:cNvPr>
          <p:cNvSpPr txBox="1"/>
          <p:nvPr/>
        </p:nvSpPr>
        <p:spPr>
          <a:xfrm>
            <a:off x="5730875" y="1561782"/>
            <a:ext cx="3002280" cy="8168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spcBef>
                <a:spcPts val="770"/>
              </a:spcBef>
              <a:buFontTx/>
              <a:buChar char="•"/>
              <a:tabLst>
                <a:tab pos="240665" algn="l"/>
              </a:tabLst>
            </a:pP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r>
              <a:rPr sz="2000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Arial"/>
                <a:cs typeface="Arial"/>
              </a:rPr>
              <a:t>Productivity</a:t>
            </a:r>
            <a:r>
              <a:rPr sz="2000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kern="0" spc="-20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endParaRPr lang="en-US" sz="2000" kern="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40665" indent="-227965">
              <a:spcBef>
                <a:spcPts val="770"/>
              </a:spcBef>
              <a:buFontTx/>
              <a:buChar char="•"/>
              <a:tabLst>
                <a:tab pos="240665" algn="l"/>
              </a:tabLst>
            </a:pPr>
            <a:r>
              <a:rPr lang="en-US" sz="2000" kern="0" spc="-20" dirty="0">
                <a:solidFill>
                  <a:srgbClr val="FFFFFF"/>
                </a:solidFill>
                <a:latin typeface="Arial"/>
                <a:cs typeface="Arial"/>
              </a:rPr>
              <a:t>A 30% Attrition Rate</a:t>
            </a:r>
            <a:endParaRPr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5F0AF75D-34C4-2840-FE37-B7EF921F91F2}"/>
              </a:ext>
            </a:extLst>
          </p:cNvPr>
          <p:cNvSpPr txBox="1"/>
          <p:nvPr/>
        </p:nvSpPr>
        <p:spPr>
          <a:xfrm>
            <a:off x="592455" y="1519555"/>
            <a:ext cx="5149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600" b="1" kern="0" spc="-25" dirty="0">
                <a:solidFill>
                  <a:srgbClr val="24C9FF"/>
                </a:solidFill>
                <a:latin typeface="Be Vietnam Pro" pitchFamily="2" charset="77"/>
                <a:cs typeface="Arial Black"/>
              </a:rPr>
              <a:t>IF</a:t>
            </a:r>
            <a:endParaRPr sz="3600" b="1" kern="0" dirty="0">
              <a:solidFill>
                <a:srgbClr val="24C9FF"/>
              </a:solidFill>
              <a:latin typeface="Be Vietnam Pro" pitchFamily="2" charset="77"/>
              <a:cs typeface="Arial Black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2AEFA608-10FB-7BAA-9B5A-D851830102D9}"/>
              </a:ext>
            </a:extLst>
          </p:cNvPr>
          <p:cNvSpPr/>
          <p:nvPr/>
        </p:nvSpPr>
        <p:spPr>
          <a:xfrm>
            <a:off x="1092200" y="2369502"/>
            <a:ext cx="599440" cy="770890"/>
          </a:xfrm>
          <a:custGeom>
            <a:avLst/>
            <a:gdLst/>
            <a:ahLst/>
            <a:cxnLst/>
            <a:rect l="l" t="t" r="r" b="b"/>
            <a:pathLst>
              <a:path w="599439" h="770889">
                <a:moveTo>
                  <a:pt x="598994" y="582918"/>
                </a:moveTo>
                <a:lnTo>
                  <a:pt x="423745" y="395431"/>
                </a:lnTo>
                <a:lnTo>
                  <a:pt x="409717" y="410431"/>
                </a:lnTo>
                <a:lnTo>
                  <a:pt x="561194" y="572568"/>
                </a:lnTo>
                <a:lnTo>
                  <a:pt x="19832" y="572596"/>
                </a:lnTo>
                <a:lnTo>
                  <a:pt x="19832" y="21207"/>
                </a:lnTo>
                <a:lnTo>
                  <a:pt x="218152" y="21207"/>
                </a:lnTo>
                <a:lnTo>
                  <a:pt x="218152" y="0"/>
                </a:lnTo>
                <a:lnTo>
                  <a:pt x="0" y="0"/>
                </a:lnTo>
                <a:lnTo>
                  <a:pt x="0" y="593804"/>
                </a:lnTo>
                <a:lnTo>
                  <a:pt x="560546" y="593804"/>
                </a:lnTo>
                <a:lnTo>
                  <a:pt x="560639" y="593959"/>
                </a:lnTo>
                <a:lnTo>
                  <a:pt x="409465" y="755615"/>
                </a:lnTo>
                <a:lnTo>
                  <a:pt x="423480" y="770602"/>
                </a:lnTo>
                <a:lnTo>
                  <a:pt x="598994" y="582918"/>
                </a:lnTo>
                <a:close/>
              </a:path>
            </a:pathLst>
          </a:custGeom>
          <a:solidFill>
            <a:srgbClr val="24C9FF"/>
          </a:solidFill>
          <a:ln>
            <a:solidFill>
              <a:srgbClr val="24C9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45C1AF21-AF68-E3D7-A6FB-2B02EC033E38}"/>
              </a:ext>
            </a:extLst>
          </p:cNvPr>
          <p:cNvSpPr txBox="1"/>
          <p:nvPr/>
        </p:nvSpPr>
        <p:spPr>
          <a:xfrm>
            <a:off x="986789" y="3364865"/>
            <a:ext cx="11156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600" b="1" kern="0" spc="-25" dirty="0">
                <a:solidFill>
                  <a:srgbClr val="24C9FF"/>
                </a:solidFill>
                <a:latin typeface="Be Vietnam Pro" pitchFamily="2" charset="77"/>
                <a:cs typeface="Arial Black"/>
              </a:rPr>
              <a:t>AND</a:t>
            </a:r>
            <a:endParaRPr sz="3600" b="1" kern="0" dirty="0">
              <a:solidFill>
                <a:srgbClr val="24C9FF"/>
              </a:solidFill>
              <a:latin typeface="Be Vietnam Pro" pitchFamily="2" charset="77"/>
              <a:cs typeface="Arial Black"/>
            </a:endParaRPr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787A41F6-C7E0-C2E1-B468-432FDF9E190A}"/>
              </a:ext>
            </a:extLst>
          </p:cNvPr>
          <p:cNvSpPr txBox="1"/>
          <p:nvPr/>
        </p:nvSpPr>
        <p:spPr>
          <a:xfrm>
            <a:off x="1906651" y="5206365"/>
            <a:ext cx="14547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600" b="1" kern="0" spc="-20" dirty="0">
                <a:solidFill>
                  <a:srgbClr val="24C9FF"/>
                </a:solidFill>
                <a:latin typeface="Be Vietnam Pro" pitchFamily="2" charset="77"/>
                <a:cs typeface="Arial Black"/>
              </a:rPr>
              <a:t>THEN</a:t>
            </a:r>
            <a:endParaRPr sz="3600" b="1" kern="0" dirty="0">
              <a:solidFill>
                <a:srgbClr val="24C9FF"/>
              </a:solidFill>
              <a:latin typeface="Be Vietnam Pro" pitchFamily="2" charset="77"/>
              <a:cs typeface="Arial Black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17090610-9304-FA1E-77B2-5CD687BB2226}"/>
              </a:ext>
            </a:extLst>
          </p:cNvPr>
          <p:cNvSpPr/>
          <p:nvPr/>
        </p:nvSpPr>
        <p:spPr>
          <a:xfrm>
            <a:off x="1906139" y="4379633"/>
            <a:ext cx="593090" cy="663575"/>
          </a:xfrm>
          <a:custGeom>
            <a:avLst/>
            <a:gdLst/>
            <a:ahLst/>
            <a:cxnLst/>
            <a:rect l="l" t="t" r="r" b="b"/>
            <a:pathLst>
              <a:path w="593089" h="663575">
                <a:moveTo>
                  <a:pt x="593073" y="501957"/>
                </a:moveTo>
                <a:lnTo>
                  <a:pt x="419556" y="340510"/>
                </a:lnTo>
                <a:lnTo>
                  <a:pt x="405667" y="353427"/>
                </a:lnTo>
                <a:lnTo>
                  <a:pt x="555646" y="493045"/>
                </a:lnTo>
                <a:lnTo>
                  <a:pt x="19636" y="493069"/>
                </a:lnTo>
                <a:lnTo>
                  <a:pt x="19636" y="18261"/>
                </a:lnTo>
                <a:lnTo>
                  <a:pt x="215996" y="18261"/>
                </a:lnTo>
                <a:lnTo>
                  <a:pt x="215996" y="0"/>
                </a:lnTo>
                <a:lnTo>
                  <a:pt x="0" y="0"/>
                </a:lnTo>
                <a:lnTo>
                  <a:pt x="0" y="511331"/>
                </a:lnTo>
                <a:lnTo>
                  <a:pt x="555005" y="511331"/>
                </a:lnTo>
                <a:lnTo>
                  <a:pt x="555097" y="511465"/>
                </a:lnTo>
                <a:lnTo>
                  <a:pt x="405418" y="650669"/>
                </a:lnTo>
                <a:lnTo>
                  <a:pt x="419294" y="663574"/>
                </a:lnTo>
                <a:lnTo>
                  <a:pt x="593073" y="501957"/>
                </a:lnTo>
                <a:close/>
              </a:path>
            </a:pathLst>
          </a:custGeom>
          <a:solidFill>
            <a:srgbClr val="24C9FF"/>
          </a:solidFill>
          <a:ln>
            <a:solidFill>
              <a:srgbClr val="24C9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7568">
            <a:extLst>
              <a:ext uri="{FF2B5EF4-FFF2-40B4-BE49-F238E27FC236}">
                <a16:creationId xmlns:a16="http://schemas.microsoft.com/office/drawing/2014/main" id="{0B87C25B-E127-1E58-B087-F58C9D6DB90E}"/>
              </a:ext>
            </a:extLst>
          </p:cNvPr>
          <p:cNvGrpSpPr/>
          <p:nvPr/>
        </p:nvGrpSpPr>
        <p:grpSpPr>
          <a:xfrm>
            <a:off x="5063313" y="368527"/>
            <a:ext cx="6931545" cy="6245569"/>
            <a:chOff x="15677399" y="6230030"/>
            <a:chExt cx="1655445" cy="1491615"/>
          </a:xfrm>
        </p:grpSpPr>
        <p:pic>
          <p:nvPicPr>
            <p:cNvPr id="18" name="object 7570">
              <a:extLst>
                <a:ext uri="{FF2B5EF4-FFF2-40B4-BE49-F238E27FC236}">
                  <a16:creationId xmlns:a16="http://schemas.microsoft.com/office/drawing/2014/main" id="{F9F1A86A-796C-1CFB-2DF7-236803396CA5}"/>
                </a:ext>
              </a:extLst>
            </p:cNvPr>
            <p:cNvPicPr/>
            <p:nvPr/>
          </p:nvPicPr>
          <p:blipFill>
            <a:blip r:embed="rId2" cstate="print">
              <a:alphaModFix amt="18000"/>
            </a:blip>
            <a:stretch>
              <a:fillRect/>
            </a:stretch>
          </p:blipFill>
          <p:spPr>
            <a:xfrm>
              <a:off x="15723019" y="6230040"/>
              <a:ext cx="1609574" cy="1491169"/>
            </a:xfrm>
            <a:prstGeom prst="rect">
              <a:avLst/>
            </a:prstGeom>
          </p:spPr>
        </p:pic>
        <p:sp>
          <p:nvSpPr>
            <p:cNvPr id="17" name="object 7569">
              <a:extLst>
                <a:ext uri="{FF2B5EF4-FFF2-40B4-BE49-F238E27FC236}">
                  <a16:creationId xmlns:a16="http://schemas.microsoft.com/office/drawing/2014/main" id="{D4F87EC7-6450-D509-7EBF-F675C17EAF73}"/>
                </a:ext>
              </a:extLst>
            </p:cNvPr>
            <p:cNvSpPr/>
            <p:nvPr/>
          </p:nvSpPr>
          <p:spPr>
            <a:xfrm>
              <a:off x="16309032" y="6230030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4">
                  <a:moveTo>
                    <a:pt x="311466" y="0"/>
                  </a:moveTo>
                  <a:lnTo>
                    <a:pt x="0" y="0"/>
                  </a:lnTo>
                  <a:lnTo>
                    <a:pt x="0" y="311466"/>
                  </a:lnTo>
                  <a:lnTo>
                    <a:pt x="311466" y="311466"/>
                  </a:lnTo>
                  <a:lnTo>
                    <a:pt x="311466" y="0"/>
                  </a:lnTo>
                  <a:close/>
                </a:path>
              </a:pathLst>
            </a:custGeom>
            <a:solidFill>
              <a:srgbClr val="23C9FF">
                <a:alpha val="1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571">
              <a:extLst>
                <a:ext uri="{FF2B5EF4-FFF2-40B4-BE49-F238E27FC236}">
                  <a16:creationId xmlns:a16="http://schemas.microsoft.com/office/drawing/2014/main" id="{01DFA83F-7DE9-7172-3D15-4FA78CFBABC6}"/>
                </a:ext>
              </a:extLst>
            </p:cNvPr>
            <p:cNvSpPr/>
            <p:nvPr/>
          </p:nvSpPr>
          <p:spPr>
            <a:xfrm>
              <a:off x="15769639" y="7428174"/>
              <a:ext cx="806450" cy="121920"/>
            </a:xfrm>
            <a:custGeom>
              <a:avLst/>
              <a:gdLst/>
              <a:ahLst/>
              <a:cxnLst/>
              <a:rect l="l" t="t" r="r" b="b"/>
              <a:pathLst>
                <a:path w="806450" h="121920">
                  <a:moveTo>
                    <a:pt x="806163" y="0"/>
                  </a:moveTo>
                  <a:lnTo>
                    <a:pt x="759410" y="23041"/>
                  </a:lnTo>
                  <a:lnTo>
                    <a:pt x="712050" y="43687"/>
                  </a:lnTo>
                  <a:lnTo>
                    <a:pt x="664110" y="61929"/>
                  </a:lnTo>
                  <a:lnTo>
                    <a:pt x="615619" y="77760"/>
                  </a:lnTo>
                  <a:lnTo>
                    <a:pt x="566603" y="91175"/>
                  </a:lnTo>
                  <a:lnTo>
                    <a:pt x="517090" y="102166"/>
                  </a:lnTo>
                  <a:lnTo>
                    <a:pt x="467107" y="110726"/>
                  </a:lnTo>
                  <a:lnTo>
                    <a:pt x="416683" y="116849"/>
                  </a:lnTo>
                  <a:lnTo>
                    <a:pt x="365844" y="120527"/>
                  </a:lnTo>
                  <a:lnTo>
                    <a:pt x="314618" y="121755"/>
                  </a:lnTo>
                  <a:lnTo>
                    <a:pt x="255137" y="120146"/>
                  </a:lnTo>
                  <a:lnTo>
                    <a:pt x="198429" y="115544"/>
                  </a:lnTo>
                  <a:lnTo>
                    <a:pt x="144528" y="108284"/>
                  </a:lnTo>
                  <a:lnTo>
                    <a:pt x="93467" y="98703"/>
                  </a:lnTo>
                  <a:lnTo>
                    <a:pt x="45280" y="87138"/>
                  </a:lnTo>
                  <a:lnTo>
                    <a:pt x="0" y="73924"/>
                  </a:lnTo>
                </a:path>
              </a:pathLst>
            </a:custGeom>
            <a:ln w="25538">
              <a:solidFill>
                <a:srgbClr val="000000">
                  <a:alpha val="18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572">
              <a:extLst>
                <a:ext uri="{FF2B5EF4-FFF2-40B4-BE49-F238E27FC236}">
                  <a16:creationId xmlns:a16="http://schemas.microsoft.com/office/drawing/2014/main" id="{6C942618-3C6A-31FC-6AF9-FD113B248CA8}"/>
                </a:ext>
              </a:extLst>
            </p:cNvPr>
            <p:cNvSpPr/>
            <p:nvPr/>
          </p:nvSpPr>
          <p:spPr>
            <a:xfrm>
              <a:off x="16494229" y="6940462"/>
              <a:ext cx="625475" cy="588010"/>
            </a:xfrm>
            <a:custGeom>
              <a:avLst/>
              <a:gdLst/>
              <a:ahLst/>
              <a:cxnLst/>
              <a:rect l="l" t="t" r="r" b="b"/>
              <a:pathLst>
                <a:path w="625475" h="588009">
                  <a:moveTo>
                    <a:pt x="625059" y="0"/>
                  </a:moveTo>
                  <a:lnTo>
                    <a:pt x="606331" y="39284"/>
                  </a:lnTo>
                  <a:lnTo>
                    <a:pt x="585440" y="78782"/>
                  </a:lnTo>
                  <a:lnTo>
                    <a:pt x="562281" y="118406"/>
                  </a:lnTo>
                  <a:lnTo>
                    <a:pt x="536751" y="158068"/>
                  </a:lnTo>
                  <a:lnTo>
                    <a:pt x="508744" y="197683"/>
                  </a:lnTo>
                  <a:lnTo>
                    <a:pt x="478158" y="237163"/>
                  </a:lnTo>
                  <a:lnTo>
                    <a:pt x="444886" y="276420"/>
                  </a:lnTo>
                  <a:lnTo>
                    <a:pt x="394868" y="329225"/>
                  </a:lnTo>
                  <a:lnTo>
                    <a:pt x="364634" y="358074"/>
                  </a:lnTo>
                  <a:lnTo>
                    <a:pt x="330873" y="387981"/>
                  </a:lnTo>
                  <a:lnTo>
                    <a:pt x="293551" y="418515"/>
                  </a:lnTo>
                  <a:lnTo>
                    <a:pt x="252634" y="449247"/>
                  </a:lnTo>
                  <a:lnTo>
                    <a:pt x="208090" y="479747"/>
                  </a:lnTo>
                  <a:lnTo>
                    <a:pt x="159885" y="509584"/>
                  </a:lnTo>
                  <a:lnTo>
                    <a:pt x="107986" y="538329"/>
                  </a:lnTo>
                  <a:lnTo>
                    <a:pt x="54373" y="564611"/>
                  </a:lnTo>
                  <a:lnTo>
                    <a:pt x="27278" y="576633"/>
                  </a:lnTo>
                  <a:lnTo>
                    <a:pt x="0" y="587908"/>
                  </a:lnTo>
                </a:path>
              </a:pathLst>
            </a:custGeom>
            <a:ln w="25538">
              <a:solidFill>
                <a:srgbClr val="000000">
                  <a:alpha val="18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7573">
              <a:extLst>
                <a:ext uri="{FF2B5EF4-FFF2-40B4-BE49-F238E27FC236}">
                  <a16:creationId xmlns:a16="http://schemas.microsoft.com/office/drawing/2014/main" id="{21BAD82C-812E-80B2-5CDF-6E7A12E88081}"/>
                </a:ext>
              </a:extLst>
            </p:cNvPr>
            <p:cNvSpPr/>
            <p:nvPr/>
          </p:nvSpPr>
          <p:spPr>
            <a:xfrm>
              <a:off x="16575800" y="6841757"/>
              <a:ext cx="521970" cy="586740"/>
            </a:xfrm>
            <a:custGeom>
              <a:avLst/>
              <a:gdLst/>
              <a:ahLst/>
              <a:cxnLst/>
              <a:rect l="l" t="t" r="r" b="b"/>
              <a:pathLst>
                <a:path w="521969" h="586740">
                  <a:moveTo>
                    <a:pt x="521732" y="0"/>
                  </a:moveTo>
                  <a:lnTo>
                    <a:pt x="505924" y="41374"/>
                  </a:lnTo>
                  <a:lnTo>
                    <a:pt x="487735" y="83210"/>
                  </a:lnTo>
                  <a:lnTo>
                    <a:pt x="467022" y="125390"/>
                  </a:lnTo>
                  <a:lnTo>
                    <a:pt x="443642" y="167794"/>
                  </a:lnTo>
                  <a:lnTo>
                    <a:pt x="417450" y="210304"/>
                  </a:lnTo>
                  <a:lnTo>
                    <a:pt x="388305" y="252800"/>
                  </a:lnTo>
                  <a:lnTo>
                    <a:pt x="356061" y="295164"/>
                  </a:lnTo>
                  <a:lnTo>
                    <a:pt x="320576" y="337277"/>
                  </a:lnTo>
                  <a:lnTo>
                    <a:pt x="266136" y="394223"/>
                  </a:lnTo>
                  <a:lnTo>
                    <a:pt x="232608" y="425484"/>
                  </a:lnTo>
                  <a:lnTo>
                    <a:pt x="194810" y="457828"/>
                  </a:lnTo>
                  <a:lnTo>
                    <a:pt x="152698" y="490676"/>
                  </a:lnTo>
                  <a:lnTo>
                    <a:pt x="106223" y="523444"/>
                  </a:lnTo>
                  <a:lnTo>
                    <a:pt x="55339" y="555553"/>
                  </a:lnTo>
                  <a:lnTo>
                    <a:pt x="0" y="586421"/>
                  </a:lnTo>
                </a:path>
              </a:pathLst>
            </a:custGeom>
            <a:ln w="25538">
              <a:solidFill>
                <a:srgbClr val="000000">
                  <a:alpha val="18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574">
              <a:extLst>
                <a:ext uri="{FF2B5EF4-FFF2-40B4-BE49-F238E27FC236}">
                  <a16:creationId xmlns:a16="http://schemas.microsoft.com/office/drawing/2014/main" id="{C7269B28-30F6-88CE-91B0-A1051757968E}"/>
                </a:ext>
              </a:extLst>
            </p:cNvPr>
            <p:cNvSpPr/>
            <p:nvPr/>
          </p:nvSpPr>
          <p:spPr>
            <a:xfrm>
              <a:off x="15690168" y="7528371"/>
              <a:ext cx="804545" cy="78740"/>
            </a:xfrm>
            <a:custGeom>
              <a:avLst/>
              <a:gdLst/>
              <a:ahLst/>
              <a:cxnLst/>
              <a:rect l="l" t="t" r="r" b="b"/>
              <a:pathLst>
                <a:path w="804544" h="78740">
                  <a:moveTo>
                    <a:pt x="804059" y="0"/>
                  </a:moveTo>
                  <a:lnTo>
                    <a:pt x="754571" y="18381"/>
                  </a:lnTo>
                  <a:lnTo>
                    <a:pt x="704527" y="34333"/>
                  </a:lnTo>
                  <a:lnTo>
                    <a:pt x="653952" y="47848"/>
                  </a:lnTo>
                  <a:lnTo>
                    <a:pt x="602875" y="58922"/>
                  </a:lnTo>
                  <a:lnTo>
                    <a:pt x="551322" y="67546"/>
                  </a:lnTo>
                  <a:lnTo>
                    <a:pt x="499321" y="73714"/>
                  </a:lnTo>
                  <a:lnTo>
                    <a:pt x="446899" y="77420"/>
                  </a:lnTo>
                  <a:lnTo>
                    <a:pt x="394082" y="78657"/>
                  </a:lnTo>
                  <a:lnTo>
                    <a:pt x="335937" y="77195"/>
                  </a:lnTo>
                  <a:lnTo>
                    <a:pt x="280271" y="72999"/>
                  </a:lnTo>
                  <a:lnTo>
                    <a:pt x="227112" y="66349"/>
                  </a:lnTo>
                  <a:lnTo>
                    <a:pt x="176493" y="57527"/>
                  </a:lnTo>
                  <a:lnTo>
                    <a:pt x="128442" y="46814"/>
                  </a:lnTo>
                  <a:lnTo>
                    <a:pt x="82989" y="34492"/>
                  </a:lnTo>
                  <a:lnTo>
                    <a:pt x="40165" y="20842"/>
                  </a:lnTo>
                  <a:lnTo>
                    <a:pt x="0" y="6146"/>
                  </a:lnTo>
                </a:path>
              </a:pathLst>
            </a:custGeom>
            <a:ln w="25538">
              <a:solidFill>
                <a:srgbClr val="000000">
                  <a:alpha val="18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7575">
              <a:extLst>
                <a:ext uri="{FF2B5EF4-FFF2-40B4-BE49-F238E27FC236}">
                  <a16:creationId xmlns:a16="http://schemas.microsoft.com/office/drawing/2014/main" id="{BFF10561-EF07-0139-B393-AE1E56BB4E14}"/>
                </a:ext>
              </a:extLst>
            </p:cNvPr>
            <p:cNvPicPr/>
            <p:nvPr/>
          </p:nvPicPr>
          <p:blipFill>
            <a:blip r:embed="rId3" cstate="print">
              <a:alphaModFix amt="18000"/>
            </a:blip>
            <a:stretch>
              <a:fillRect/>
            </a:stretch>
          </p:blipFill>
          <p:spPr>
            <a:xfrm>
              <a:off x="16956615" y="6230040"/>
              <a:ext cx="212485" cy="761442"/>
            </a:xfrm>
            <a:prstGeom prst="rect">
              <a:avLst/>
            </a:prstGeom>
          </p:spPr>
        </p:pic>
      </p:grpSp>
      <p:grpSp>
        <p:nvGrpSpPr>
          <p:cNvPr id="2" name="object 9">
            <a:extLst>
              <a:ext uri="{FF2B5EF4-FFF2-40B4-BE49-F238E27FC236}">
                <a16:creationId xmlns:a16="http://schemas.microsoft.com/office/drawing/2014/main" id="{C682F14D-0255-F36A-F744-7528080A0D00}"/>
              </a:ext>
            </a:extLst>
          </p:cNvPr>
          <p:cNvGrpSpPr/>
          <p:nvPr/>
        </p:nvGrpSpPr>
        <p:grpSpPr>
          <a:xfrm>
            <a:off x="197144" y="6389108"/>
            <a:ext cx="653415" cy="258445"/>
            <a:chOff x="197144" y="6389108"/>
            <a:chExt cx="653415" cy="25844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D64C7C0F-CCD8-72AF-3104-903F3D523A23}"/>
                </a:ext>
              </a:extLst>
            </p:cNvPr>
            <p:cNvSpPr/>
            <p:nvPr/>
          </p:nvSpPr>
          <p:spPr>
            <a:xfrm>
              <a:off x="197142" y="6389115"/>
              <a:ext cx="653415" cy="258445"/>
            </a:xfrm>
            <a:custGeom>
              <a:avLst/>
              <a:gdLst/>
              <a:ahLst/>
              <a:cxnLst/>
              <a:rect l="l" t="t" r="r" b="b"/>
              <a:pathLst>
                <a:path w="653415" h="258445">
                  <a:moveTo>
                    <a:pt x="174523" y="4279"/>
                  </a:moveTo>
                  <a:lnTo>
                    <a:pt x="117106" y="4279"/>
                  </a:lnTo>
                  <a:lnTo>
                    <a:pt x="117106" y="141541"/>
                  </a:lnTo>
                  <a:lnTo>
                    <a:pt x="53594" y="4279"/>
                  </a:lnTo>
                  <a:lnTo>
                    <a:pt x="0" y="4279"/>
                  </a:lnTo>
                  <a:lnTo>
                    <a:pt x="0" y="253682"/>
                  </a:lnTo>
                  <a:lnTo>
                    <a:pt x="56070" y="253682"/>
                  </a:lnTo>
                  <a:lnTo>
                    <a:pt x="55841" y="176898"/>
                  </a:lnTo>
                  <a:lnTo>
                    <a:pt x="56070" y="118681"/>
                  </a:lnTo>
                  <a:lnTo>
                    <a:pt x="117894" y="253682"/>
                  </a:lnTo>
                  <a:lnTo>
                    <a:pt x="174523" y="253682"/>
                  </a:lnTo>
                  <a:lnTo>
                    <a:pt x="174523" y="4279"/>
                  </a:lnTo>
                  <a:close/>
                </a:path>
                <a:path w="653415" h="258445">
                  <a:moveTo>
                    <a:pt x="268884" y="4254"/>
                  </a:moveTo>
                  <a:lnTo>
                    <a:pt x="209321" y="4254"/>
                  </a:lnTo>
                  <a:lnTo>
                    <a:pt x="209321" y="253657"/>
                  </a:lnTo>
                  <a:lnTo>
                    <a:pt x="268884" y="253657"/>
                  </a:lnTo>
                  <a:lnTo>
                    <a:pt x="268884" y="4254"/>
                  </a:lnTo>
                  <a:close/>
                </a:path>
                <a:path w="653415" h="258445">
                  <a:moveTo>
                    <a:pt x="477774" y="155956"/>
                  </a:moveTo>
                  <a:lnTo>
                    <a:pt x="419887" y="155956"/>
                  </a:lnTo>
                  <a:lnTo>
                    <a:pt x="416052" y="174371"/>
                  </a:lnTo>
                  <a:lnTo>
                    <a:pt x="409232" y="187896"/>
                  </a:lnTo>
                  <a:lnTo>
                    <a:pt x="399669" y="196227"/>
                  </a:lnTo>
                  <a:lnTo>
                    <a:pt x="387604" y="199072"/>
                  </a:lnTo>
                  <a:lnTo>
                    <a:pt x="372389" y="194843"/>
                  </a:lnTo>
                  <a:lnTo>
                    <a:pt x="361543" y="182245"/>
                  </a:lnTo>
                  <a:lnTo>
                    <a:pt x="355053" y="161353"/>
                  </a:lnTo>
                  <a:lnTo>
                    <a:pt x="352894" y="132295"/>
                  </a:lnTo>
                  <a:lnTo>
                    <a:pt x="353364" y="117513"/>
                  </a:lnTo>
                  <a:lnTo>
                    <a:pt x="361353" y="80060"/>
                  </a:lnTo>
                  <a:lnTo>
                    <a:pt x="386803" y="60464"/>
                  </a:lnTo>
                  <a:lnTo>
                    <a:pt x="392988" y="60464"/>
                  </a:lnTo>
                  <a:lnTo>
                    <a:pt x="417779" y="89789"/>
                  </a:lnTo>
                  <a:lnTo>
                    <a:pt x="419887" y="100545"/>
                  </a:lnTo>
                  <a:lnTo>
                    <a:pt x="476199" y="100545"/>
                  </a:lnTo>
                  <a:lnTo>
                    <a:pt x="468998" y="62052"/>
                  </a:lnTo>
                  <a:lnTo>
                    <a:pt x="441223" y="17856"/>
                  </a:lnTo>
                  <a:lnTo>
                    <a:pt x="383768" y="0"/>
                  </a:lnTo>
                  <a:lnTo>
                    <a:pt x="373113" y="939"/>
                  </a:lnTo>
                  <a:lnTo>
                    <a:pt x="330555" y="21386"/>
                  </a:lnTo>
                  <a:lnTo>
                    <a:pt x="305142" y="57429"/>
                  </a:lnTo>
                  <a:lnTo>
                    <a:pt x="292950" y="111366"/>
                  </a:lnTo>
                  <a:lnTo>
                    <a:pt x="292100" y="132295"/>
                  </a:lnTo>
                  <a:lnTo>
                    <a:pt x="292938" y="150698"/>
                  </a:lnTo>
                  <a:lnTo>
                    <a:pt x="304469" y="200088"/>
                  </a:lnTo>
                  <a:lnTo>
                    <a:pt x="327609" y="235635"/>
                  </a:lnTo>
                  <a:lnTo>
                    <a:pt x="362470" y="254635"/>
                  </a:lnTo>
                  <a:lnTo>
                    <a:pt x="390740" y="258305"/>
                  </a:lnTo>
                  <a:lnTo>
                    <a:pt x="408546" y="256603"/>
                  </a:lnTo>
                  <a:lnTo>
                    <a:pt x="452335" y="230822"/>
                  </a:lnTo>
                  <a:lnTo>
                    <a:pt x="474865" y="178003"/>
                  </a:lnTo>
                  <a:lnTo>
                    <a:pt x="477774" y="155956"/>
                  </a:lnTo>
                  <a:close/>
                </a:path>
                <a:path w="653415" h="258445">
                  <a:moveTo>
                    <a:pt x="653211" y="4279"/>
                  </a:moveTo>
                  <a:lnTo>
                    <a:pt x="502996" y="4279"/>
                  </a:lnTo>
                  <a:lnTo>
                    <a:pt x="502996" y="62699"/>
                  </a:lnTo>
                  <a:lnTo>
                    <a:pt x="502996" y="99529"/>
                  </a:lnTo>
                  <a:lnTo>
                    <a:pt x="502996" y="156679"/>
                  </a:lnTo>
                  <a:lnTo>
                    <a:pt x="502996" y="196049"/>
                  </a:lnTo>
                  <a:lnTo>
                    <a:pt x="502996" y="254469"/>
                  </a:lnTo>
                  <a:lnTo>
                    <a:pt x="653211" y="254469"/>
                  </a:lnTo>
                  <a:lnTo>
                    <a:pt x="653211" y="196049"/>
                  </a:lnTo>
                  <a:lnTo>
                    <a:pt x="562686" y="196049"/>
                  </a:lnTo>
                  <a:lnTo>
                    <a:pt x="562686" y="156679"/>
                  </a:lnTo>
                  <a:lnTo>
                    <a:pt x="636790" y="156679"/>
                  </a:lnTo>
                  <a:lnTo>
                    <a:pt x="636790" y="99529"/>
                  </a:lnTo>
                  <a:lnTo>
                    <a:pt x="562686" y="99529"/>
                  </a:lnTo>
                  <a:lnTo>
                    <a:pt x="562686" y="62699"/>
                  </a:lnTo>
                  <a:lnTo>
                    <a:pt x="653211" y="62699"/>
                  </a:lnTo>
                  <a:lnTo>
                    <a:pt x="653211" y="4279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A9467CD7-9971-D83B-5F30-D1356C35C519}"/>
                </a:ext>
              </a:extLst>
            </p:cNvPr>
            <p:cNvSpPr/>
            <p:nvPr/>
          </p:nvSpPr>
          <p:spPr>
            <a:xfrm>
              <a:off x="351701" y="6490068"/>
              <a:ext cx="377825" cy="55244"/>
            </a:xfrm>
            <a:custGeom>
              <a:avLst/>
              <a:gdLst/>
              <a:ahLst/>
              <a:cxnLst/>
              <a:rect l="l" t="t" r="r" b="b"/>
              <a:pathLst>
                <a:path w="377825" h="55245">
                  <a:moveTo>
                    <a:pt x="54762" y="0"/>
                  </a:moveTo>
                  <a:lnTo>
                    <a:pt x="0" y="0"/>
                  </a:lnTo>
                  <a:lnTo>
                    <a:pt x="0" y="54749"/>
                  </a:lnTo>
                  <a:lnTo>
                    <a:pt x="54762" y="54749"/>
                  </a:lnTo>
                  <a:lnTo>
                    <a:pt x="54762" y="0"/>
                  </a:lnTo>
                  <a:close/>
                </a:path>
                <a:path w="377825" h="55245">
                  <a:moveTo>
                    <a:pt x="169049" y="0"/>
                  </a:moveTo>
                  <a:lnTo>
                    <a:pt x="114312" y="0"/>
                  </a:lnTo>
                  <a:lnTo>
                    <a:pt x="114312" y="54749"/>
                  </a:lnTo>
                  <a:lnTo>
                    <a:pt x="169049" y="54749"/>
                  </a:lnTo>
                  <a:lnTo>
                    <a:pt x="169049" y="0"/>
                  </a:lnTo>
                  <a:close/>
                </a:path>
                <a:path w="377825" h="55245">
                  <a:moveTo>
                    <a:pt x="377520" y="0"/>
                  </a:moveTo>
                  <a:lnTo>
                    <a:pt x="322757" y="0"/>
                  </a:lnTo>
                  <a:lnTo>
                    <a:pt x="322757" y="54749"/>
                  </a:lnTo>
                  <a:lnTo>
                    <a:pt x="377520" y="54749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00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2">
            <a:extLst>
              <a:ext uri="{FF2B5EF4-FFF2-40B4-BE49-F238E27FC236}">
                <a16:creationId xmlns:a16="http://schemas.microsoft.com/office/drawing/2014/main" id="{C971AB99-DD3C-C2A7-6C01-AA8863659E13}"/>
              </a:ext>
            </a:extLst>
          </p:cNvPr>
          <p:cNvSpPr/>
          <p:nvPr/>
        </p:nvSpPr>
        <p:spPr>
          <a:xfrm>
            <a:off x="931388" y="649001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475" y="0"/>
                </a:moveTo>
                <a:lnTo>
                  <a:pt x="0" y="0"/>
                </a:lnTo>
                <a:lnTo>
                  <a:pt x="0" y="54472"/>
                </a:lnTo>
                <a:lnTo>
                  <a:pt x="54475" y="54472"/>
                </a:lnTo>
                <a:lnTo>
                  <a:pt x="54475" y="0"/>
                </a:lnTo>
                <a:close/>
              </a:path>
            </a:pathLst>
          </a:custGeom>
          <a:solidFill>
            <a:srgbClr val="00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13">
            <a:extLst>
              <a:ext uri="{FF2B5EF4-FFF2-40B4-BE49-F238E27FC236}">
                <a16:creationId xmlns:a16="http://schemas.microsoft.com/office/drawing/2014/main" id="{6BB414EE-8881-F032-427A-074FBC83A863}"/>
              </a:ext>
            </a:extLst>
          </p:cNvPr>
          <p:cNvGrpSpPr/>
          <p:nvPr/>
        </p:nvGrpSpPr>
        <p:grpSpPr>
          <a:xfrm>
            <a:off x="1030669" y="6349177"/>
            <a:ext cx="837565" cy="290195"/>
            <a:chOff x="1030669" y="6349177"/>
            <a:chExt cx="837565" cy="290195"/>
          </a:xfrm>
        </p:grpSpPr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445B0321-E21D-BDA6-04DD-8D9E673E1514}"/>
                </a:ext>
              </a:extLst>
            </p:cNvPr>
            <p:cNvSpPr/>
            <p:nvPr/>
          </p:nvSpPr>
          <p:spPr>
            <a:xfrm>
              <a:off x="1030668" y="6388976"/>
              <a:ext cx="412115" cy="250190"/>
            </a:xfrm>
            <a:custGeom>
              <a:avLst/>
              <a:gdLst/>
              <a:ahLst/>
              <a:cxnLst/>
              <a:rect l="l" t="t" r="r" b="b"/>
              <a:pathLst>
                <a:path w="412115" h="250190">
                  <a:moveTo>
                    <a:pt x="214541" y="154305"/>
                  </a:moveTo>
                  <a:lnTo>
                    <a:pt x="214515" y="153835"/>
                  </a:lnTo>
                  <a:lnTo>
                    <a:pt x="214249" y="153428"/>
                  </a:lnTo>
                  <a:lnTo>
                    <a:pt x="213829" y="153212"/>
                  </a:lnTo>
                  <a:lnTo>
                    <a:pt x="213588" y="152920"/>
                  </a:lnTo>
                  <a:lnTo>
                    <a:pt x="213220" y="152742"/>
                  </a:lnTo>
                  <a:lnTo>
                    <a:pt x="180759" y="152755"/>
                  </a:lnTo>
                  <a:lnTo>
                    <a:pt x="180187" y="153314"/>
                  </a:lnTo>
                  <a:lnTo>
                    <a:pt x="180136" y="154012"/>
                  </a:lnTo>
                  <a:lnTo>
                    <a:pt x="173812" y="181584"/>
                  </a:lnTo>
                  <a:lnTo>
                    <a:pt x="159778" y="202666"/>
                  </a:lnTo>
                  <a:lnTo>
                    <a:pt x="139141" y="216141"/>
                  </a:lnTo>
                  <a:lnTo>
                    <a:pt x="113042" y="220878"/>
                  </a:lnTo>
                  <a:lnTo>
                    <a:pt x="79743" y="214236"/>
                  </a:lnTo>
                  <a:lnTo>
                    <a:pt x="54838" y="195072"/>
                  </a:lnTo>
                  <a:lnTo>
                    <a:pt x="39230" y="164477"/>
                  </a:lnTo>
                  <a:lnTo>
                    <a:pt x="33832" y="123583"/>
                  </a:lnTo>
                  <a:lnTo>
                    <a:pt x="39281" y="84213"/>
                  </a:lnTo>
                  <a:lnTo>
                    <a:pt x="54914" y="54406"/>
                  </a:lnTo>
                  <a:lnTo>
                    <a:pt x="79629" y="35547"/>
                  </a:lnTo>
                  <a:lnTo>
                    <a:pt x="112331" y="28956"/>
                  </a:lnTo>
                  <a:lnTo>
                    <a:pt x="136271" y="32258"/>
                  </a:lnTo>
                  <a:lnTo>
                    <a:pt x="155600" y="41871"/>
                  </a:lnTo>
                  <a:lnTo>
                    <a:pt x="169722" y="57365"/>
                  </a:lnTo>
                  <a:lnTo>
                    <a:pt x="178066" y="78308"/>
                  </a:lnTo>
                  <a:lnTo>
                    <a:pt x="178181" y="78917"/>
                  </a:lnTo>
                  <a:lnTo>
                    <a:pt x="178714" y="79362"/>
                  </a:lnTo>
                  <a:lnTo>
                    <a:pt x="211112" y="79336"/>
                  </a:lnTo>
                  <a:lnTo>
                    <a:pt x="211480" y="79159"/>
                  </a:lnTo>
                  <a:lnTo>
                    <a:pt x="211988" y="78562"/>
                  </a:lnTo>
                  <a:lnTo>
                    <a:pt x="212102" y="78168"/>
                  </a:lnTo>
                  <a:lnTo>
                    <a:pt x="212039" y="77787"/>
                  </a:lnTo>
                  <a:lnTo>
                    <a:pt x="201168" y="45389"/>
                  </a:lnTo>
                  <a:lnTo>
                    <a:pt x="180124" y="20904"/>
                  </a:lnTo>
                  <a:lnTo>
                    <a:pt x="150291" y="5410"/>
                  </a:lnTo>
                  <a:lnTo>
                    <a:pt x="113042" y="0"/>
                  </a:lnTo>
                  <a:lnTo>
                    <a:pt x="88226" y="2260"/>
                  </a:lnTo>
                  <a:lnTo>
                    <a:pt x="46431" y="20015"/>
                  </a:lnTo>
                  <a:lnTo>
                    <a:pt x="17106" y="53733"/>
                  </a:lnTo>
                  <a:lnTo>
                    <a:pt x="1943" y="99555"/>
                  </a:lnTo>
                  <a:lnTo>
                    <a:pt x="0" y="125818"/>
                  </a:lnTo>
                  <a:lnTo>
                    <a:pt x="1790" y="152806"/>
                  </a:lnTo>
                  <a:lnTo>
                    <a:pt x="16471" y="197802"/>
                  </a:lnTo>
                  <a:lnTo>
                    <a:pt x="45910" y="230924"/>
                  </a:lnTo>
                  <a:lnTo>
                    <a:pt x="86283" y="247827"/>
                  </a:lnTo>
                  <a:lnTo>
                    <a:pt x="110439" y="249936"/>
                  </a:lnTo>
                  <a:lnTo>
                    <a:pt x="150990" y="243535"/>
                  </a:lnTo>
                  <a:lnTo>
                    <a:pt x="182460" y="224904"/>
                  </a:lnTo>
                  <a:lnTo>
                    <a:pt x="203936" y="194868"/>
                  </a:lnTo>
                  <a:lnTo>
                    <a:pt x="214541" y="154305"/>
                  </a:lnTo>
                  <a:close/>
                </a:path>
                <a:path w="412115" h="250190">
                  <a:moveTo>
                    <a:pt x="411746" y="244551"/>
                  </a:moveTo>
                  <a:lnTo>
                    <a:pt x="411708" y="243484"/>
                  </a:lnTo>
                  <a:lnTo>
                    <a:pt x="411162" y="242646"/>
                  </a:lnTo>
                  <a:lnTo>
                    <a:pt x="329488" y="123494"/>
                  </a:lnTo>
                  <a:lnTo>
                    <a:pt x="406057" y="10172"/>
                  </a:lnTo>
                  <a:lnTo>
                    <a:pt x="406450" y="9728"/>
                  </a:lnTo>
                  <a:lnTo>
                    <a:pt x="406666" y="9156"/>
                  </a:lnTo>
                  <a:lnTo>
                    <a:pt x="406666" y="7073"/>
                  </a:lnTo>
                  <a:lnTo>
                    <a:pt x="405460" y="5867"/>
                  </a:lnTo>
                  <a:lnTo>
                    <a:pt x="368198" y="5854"/>
                  </a:lnTo>
                  <a:lnTo>
                    <a:pt x="367360" y="6299"/>
                  </a:lnTo>
                  <a:lnTo>
                    <a:pt x="307581" y="95910"/>
                  </a:lnTo>
                  <a:lnTo>
                    <a:pt x="250278" y="6337"/>
                  </a:lnTo>
                  <a:lnTo>
                    <a:pt x="249440" y="5880"/>
                  </a:lnTo>
                  <a:lnTo>
                    <a:pt x="209677" y="5854"/>
                  </a:lnTo>
                  <a:lnTo>
                    <a:pt x="208762" y="6400"/>
                  </a:lnTo>
                  <a:lnTo>
                    <a:pt x="207797" y="8128"/>
                  </a:lnTo>
                  <a:lnTo>
                    <a:pt x="207797" y="9182"/>
                  </a:lnTo>
                  <a:lnTo>
                    <a:pt x="208292" y="10020"/>
                  </a:lnTo>
                  <a:lnTo>
                    <a:pt x="285000" y="123583"/>
                  </a:lnTo>
                  <a:lnTo>
                    <a:pt x="202641" y="243878"/>
                  </a:lnTo>
                  <a:lnTo>
                    <a:pt x="202958" y="245554"/>
                  </a:lnTo>
                  <a:lnTo>
                    <a:pt x="204635" y="246684"/>
                  </a:lnTo>
                  <a:lnTo>
                    <a:pt x="205155" y="246849"/>
                  </a:lnTo>
                  <a:lnTo>
                    <a:pt x="242227" y="246862"/>
                  </a:lnTo>
                  <a:lnTo>
                    <a:pt x="243065" y="246418"/>
                  </a:lnTo>
                  <a:lnTo>
                    <a:pt x="306920" y="151790"/>
                  </a:lnTo>
                  <a:lnTo>
                    <a:pt x="368630" y="246380"/>
                  </a:lnTo>
                  <a:lnTo>
                    <a:pt x="369468" y="246849"/>
                  </a:lnTo>
                  <a:lnTo>
                    <a:pt x="409879" y="246837"/>
                  </a:lnTo>
                  <a:lnTo>
                    <a:pt x="410781" y="246291"/>
                  </a:lnTo>
                  <a:lnTo>
                    <a:pt x="411746" y="244551"/>
                  </a:lnTo>
                  <a:close/>
                </a:path>
              </a:pathLst>
            </a:custGeom>
            <a:solidFill>
              <a:srgbClr val="0E18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34857217-F63C-C733-C44A-159E5948B396}"/>
                </a:ext>
              </a:extLst>
            </p:cNvPr>
            <p:cNvSpPr/>
            <p:nvPr/>
          </p:nvSpPr>
          <p:spPr>
            <a:xfrm>
              <a:off x="1418894" y="6349187"/>
              <a:ext cx="448945" cy="286385"/>
            </a:xfrm>
            <a:custGeom>
              <a:avLst/>
              <a:gdLst/>
              <a:ahLst/>
              <a:cxnLst/>
              <a:rect l="l" t="t" r="r" b="b"/>
              <a:pathLst>
                <a:path w="448944" h="286384">
                  <a:moveTo>
                    <a:pt x="135509" y="189268"/>
                  </a:moveTo>
                  <a:lnTo>
                    <a:pt x="131064" y="161366"/>
                  </a:lnTo>
                  <a:lnTo>
                    <a:pt x="118618" y="139954"/>
                  </a:lnTo>
                  <a:lnTo>
                    <a:pt x="118618" y="189268"/>
                  </a:lnTo>
                  <a:lnTo>
                    <a:pt x="115341" y="210616"/>
                  </a:lnTo>
                  <a:lnTo>
                    <a:pt x="106146" y="227304"/>
                  </a:lnTo>
                  <a:lnTo>
                    <a:pt x="92011" y="238150"/>
                  </a:lnTo>
                  <a:lnTo>
                    <a:pt x="73901" y="242023"/>
                  </a:lnTo>
                  <a:lnTo>
                    <a:pt x="53949" y="237350"/>
                  </a:lnTo>
                  <a:lnTo>
                    <a:pt x="40030" y="225171"/>
                  </a:lnTo>
                  <a:lnTo>
                    <a:pt x="31851" y="208229"/>
                  </a:lnTo>
                  <a:lnTo>
                    <a:pt x="29184" y="189268"/>
                  </a:lnTo>
                  <a:lnTo>
                    <a:pt x="32473" y="167906"/>
                  </a:lnTo>
                  <a:lnTo>
                    <a:pt x="41668" y="151218"/>
                  </a:lnTo>
                  <a:lnTo>
                    <a:pt x="55816" y="140373"/>
                  </a:lnTo>
                  <a:lnTo>
                    <a:pt x="73901" y="136499"/>
                  </a:lnTo>
                  <a:lnTo>
                    <a:pt x="91986" y="140398"/>
                  </a:lnTo>
                  <a:lnTo>
                    <a:pt x="106121" y="151295"/>
                  </a:lnTo>
                  <a:lnTo>
                    <a:pt x="115328" y="167982"/>
                  </a:lnTo>
                  <a:lnTo>
                    <a:pt x="118618" y="189268"/>
                  </a:lnTo>
                  <a:lnTo>
                    <a:pt x="118618" y="139954"/>
                  </a:lnTo>
                  <a:lnTo>
                    <a:pt x="118541" y="139814"/>
                  </a:lnTo>
                  <a:lnTo>
                    <a:pt x="113919" y="136499"/>
                  </a:lnTo>
                  <a:lnTo>
                    <a:pt x="99110" y="125907"/>
                  </a:lnTo>
                  <a:lnTo>
                    <a:pt x="73990" y="120980"/>
                  </a:lnTo>
                  <a:lnTo>
                    <a:pt x="48869" y="125996"/>
                  </a:lnTo>
                  <a:lnTo>
                    <a:pt x="29451" y="140055"/>
                  </a:lnTo>
                  <a:lnTo>
                    <a:pt x="16916" y="161645"/>
                  </a:lnTo>
                  <a:lnTo>
                    <a:pt x="12471" y="189268"/>
                  </a:lnTo>
                  <a:lnTo>
                    <a:pt x="17005" y="216877"/>
                  </a:lnTo>
                  <a:lnTo>
                    <a:pt x="29679" y="238467"/>
                  </a:lnTo>
                  <a:lnTo>
                    <a:pt x="49123" y="252526"/>
                  </a:lnTo>
                  <a:lnTo>
                    <a:pt x="73990" y="257543"/>
                  </a:lnTo>
                  <a:lnTo>
                    <a:pt x="98856" y="252641"/>
                  </a:lnTo>
                  <a:lnTo>
                    <a:pt x="113766" y="242023"/>
                  </a:lnTo>
                  <a:lnTo>
                    <a:pt x="118313" y="238785"/>
                  </a:lnTo>
                  <a:lnTo>
                    <a:pt x="130975" y="217233"/>
                  </a:lnTo>
                  <a:lnTo>
                    <a:pt x="135509" y="189268"/>
                  </a:lnTo>
                  <a:close/>
                </a:path>
                <a:path w="448944" h="286384">
                  <a:moveTo>
                    <a:pt x="258724" y="172935"/>
                  </a:moveTo>
                  <a:lnTo>
                    <a:pt x="242163" y="130352"/>
                  </a:lnTo>
                  <a:lnTo>
                    <a:pt x="209994" y="121170"/>
                  </a:lnTo>
                  <a:lnTo>
                    <a:pt x="198107" y="122326"/>
                  </a:lnTo>
                  <a:lnTo>
                    <a:pt x="186905" y="126047"/>
                  </a:lnTo>
                  <a:lnTo>
                    <a:pt x="176809" y="132143"/>
                  </a:lnTo>
                  <a:lnTo>
                    <a:pt x="168211" y="140436"/>
                  </a:lnTo>
                  <a:lnTo>
                    <a:pt x="168211" y="126987"/>
                  </a:lnTo>
                  <a:lnTo>
                    <a:pt x="167881" y="126047"/>
                  </a:lnTo>
                  <a:lnTo>
                    <a:pt x="166268" y="124485"/>
                  </a:lnTo>
                  <a:lnTo>
                    <a:pt x="165315" y="124053"/>
                  </a:lnTo>
                  <a:lnTo>
                    <a:pt x="154343" y="124053"/>
                  </a:lnTo>
                  <a:lnTo>
                    <a:pt x="153390" y="124485"/>
                  </a:lnTo>
                  <a:lnTo>
                    <a:pt x="151790" y="126047"/>
                  </a:lnTo>
                  <a:lnTo>
                    <a:pt x="151358" y="126987"/>
                  </a:lnTo>
                  <a:lnTo>
                    <a:pt x="151358" y="251904"/>
                  </a:lnTo>
                  <a:lnTo>
                    <a:pt x="151790" y="252857"/>
                  </a:lnTo>
                  <a:lnTo>
                    <a:pt x="153390" y="254419"/>
                  </a:lnTo>
                  <a:lnTo>
                    <a:pt x="154343" y="254838"/>
                  </a:lnTo>
                  <a:lnTo>
                    <a:pt x="165417" y="254838"/>
                  </a:lnTo>
                  <a:lnTo>
                    <a:pt x="166357" y="254419"/>
                  </a:lnTo>
                  <a:lnTo>
                    <a:pt x="167970" y="252857"/>
                  </a:lnTo>
                  <a:lnTo>
                    <a:pt x="168351" y="251904"/>
                  </a:lnTo>
                  <a:lnTo>
                    <a:pt x="168351" y="184531"/>
                  </a:lnTo>
                  <a:lnTo>
                    <a:pt x="171297" y="164731"/>
                  </a:lnTo>
                  <a:lnTo>
                    <a:pt x="179666" y="149606"/>
                  </a:lnTo>
                  <a:lnTo>
                    <a:pt x="192760" y="139954"/>
                  </a:lnTo>
                  <a:lnTo>
                    <a:pt x="209892" y="136550"/>
                  </a:lnTo>
                  <a:lnTo>
                    <a:pt x="224104" y="138684"/>
                  </a:lnTo>
                  <a:lnTo>
                    <a:pt x="234073" y="145161"/>
                  </a:lnTo>
                  <a:lnTo>
                    <a:pt x="239953" y="156159"/>
                  </a:lnTo>
                  <a:lnTo>
                    <a:pt x="241884" y="171805"/>
                  </a:lnTo>
                  <a:lnTo>
                    <a:pt x="241884" y="251764"/>
                  </a:lnTo>
                  <a:lnTo>
                    <a:pt x="242265" y="252717"/>
                  </a:lnTo>
                  <a:lnTo>
                    <a:pt x="243878" y="254279"/>
                  </a:lnTo>
                  <a:lnTo>
                    <a:pt x="244817" y="254698"/>
                  </a:lnTo>
                  <a:lnTo>
                    <a:pt x="255790" y="254698"/>
                  </a:lnTo>
                  <a:lnTo>
                    <a:pt x="256743" y="254279"/>
                  </a:lnTo>
                  <a:lnTo>
                    <a:pt x="258356" y="252717"/>
                  </a:lnTo>
                  <a:lnTo>
                    <a:pt x="258724" y="251764"/>
                  </a:lnTo>
                  <a:lnTo>
                    <a:pt x="258724" y="172935"/>
                  </a:lnTo>
                  <a:close/>
                </a:path>
                <a:path w="448944" h="286384">
                  <a:moveTo>
                    <a:pt x="388912" y="186702"/>
                  </a:moveTo>
                  <a:lnTo>
                    <a:pt x="388340" y="178904"/>
                  </a:lnTo>
                  <a:lnTo>
                    <a:pt x="387819" y="171640"/>
                  </a:lnTo>
                  <a:lnTo>
                    <a:pt x="384505" y="158457"/>
                  </a:lnTo>
                  <a:lnTo>
                    <a:pt x="378891" y="146926"/>
                  </a:lnTo>
                  <a:lnTo>
                    <a:pt x="371690" y="137858"/>
                  </a:lnTo>
                  <a:lnTo>
                    <a:pt x="371690" y="178904"/>
                  </a:lnTo>
                  <a:lnTo>
                    <a:pt x="287553" y="178904"/>
                  </a:lnTo>
                  <a:lnTo>
                    <a:pt x="313588" y="140271"/>
                  </a:lnTo>
                  <a:lnTo>
                    <a:pt x="328460" y="136690"/>
                  </a:lnTo>
                  <a:lnTo>
                    <a:pt x="343585" y="138938"/>
                  </a:lnTo>
                  <a:lnTo>
                    <a:pt x="370446" y="170497"/>
                  </a:lnTo>
                  <a:lnTo>
                    <a:pt x="371690" y="178904"/>
                  </a:lnTo>
                  <a:lnTo>
                    <a:pt x="371690" y="137858"/>
                  </a:lnTo>
                  <a:lnTo>
                    <a:pt x="370878" y="136829"/>
                  </a:lnTo>
                  <a:lnTo>
                    <a:pt x="370687" y="136690"/>
                  </a:lnTo>
                  <a:lnTo>
                    <a:pt x="362140" y="130048"/>
                  </a:lnTo>
                  <a:lnTo>
                    <a:pt x="352348" y="125120"/>
                  </a:lnTo>
                  <a:lnTo>
                    <a:pt x="341782" y="122174"/>
                  </a:lnTo>
                  <a:lnTo>
                    <a:pt x="330758" y="121310"/>
                  </a:lnTo>
                  <a:lnTo>
                    <a:pt x="319443" y="122008"/>
                  </a:lnTo>
                  <a:lnTo>
                    <a:pt x="281114" y="148894"/>
                  </a:lnTo>
                  <a:lnTo>
                    <a:pt x="270598" y="186702"/>
                  </a:lnTo>
                  <a:lnTo>
                    <a:pt x="270484" y="192379"/>
                  </a:lnTo>
                  <a:lnTo>
                    <a:pt x="271132" y="203796"/>
                  </a:lnTo>
                  <a:lnTo>
                    <a:pt x="292671" y="245452"/>
                  </a:lnTo>
                  <a:lnTo>
                    <a:pt x="329755" y="257784"/>
                  </a:lnTo>
                  <a:lnTo>
                    <a:pt x="351624" y="254647"/>
                  </a:lnTo>
                  <a:lnTo>
                    <a:pt x="368833" y="245440"/>
                  </a:lnTo>
                  <a:lnTo>
                    <a:pt x="371436" y="242252"/>
                  </a:lnTo>
                  <a:lnTo>
                    <a:pt x="381038" y="230466"/>
                  </a:lnTo>
                  <a:lnTo>
                    <a:pt x="387870" y="210032"/>
                  </a:lnTo>
                  <a:lnTo>
                    <a:pt x="387756" y="208661"/>
                  </a:lnTo>
                  <a:lnTo>
                    <a:pt x="371068" y="208661"/>
                  </a:lnTo>
                  <a:lnTo>
                    <a:pt x="366153" y="222567"/>
                  </a:lnTo>
                  <a:lnTo>
                    <a:pt x="356857" y="233413"/>
                  </a:lnTo>
                  <a:lnTo>
                    <a:pt x="344322" y="240296"/>
                  </a:lnTo>
                  <a:lnTo>
                    <a:pt x="329717" y="242252"/>
                  </a:lnTo>
                  <a:lnTo>
                    <a:pt x="320382" y="241427"/>
                  </a:lnTo>
                  <a:lnTo>
                    <a:pt x="289941" y="211289"/>
                  </a:lnTo>
                  <a:lnTo>
                    <a:pt x="287261" y="194462"/>
                  </a:lnTo>
                  <a:lnTo>
                    <a:pt x="385927" y="194462"/>
                  </a:lnTo>
                  <a:lnTo>
                    <a:pt x="386918" y="193992"/>
                  </a:lnTo>
                  <a:lnTo>
                    <a:pt x="388531" y="192379"/>
                  </a:lnTo>
                  <a:lnTo>
                    <a:pt x="388912" y="191439"/>
                  </a:lnTo>
                  <a:lnTo>
                    <a:pt x="388912" y="186702"/>
                  </a:lnTo>
                  <a:close/>
                </a:path>
                <a:path w="448944" h="286384">
                  <a:moveTo>
                    <a:pt x="448754" y="185572"/>
                  </a:moveTo>
                  <a:lnTo>
                    <a:pt x="442137" y="149948"/>
                  </a:lnTo>
                  <a:lnTo>
                    <a:pt x="424014" y="119786"/>
                  </a:lnTo>
                  <a:lnTo>
                    <a:pt x="396633" y="97675"/>
                  </a:lnTo>
                  <a:lnTo>
                    <a:pt x="362254" y="86207"/>
                  </a:lnTo>
                  <a:lnTo>
                    <a:pt x="343293" y="51117"/>
                  </a:lnTo>
                  <a:lnTo>
                    <a:pt x="313385" y="26860"/>
                  </a:lnTo>
                  <a:lnTo>
                    <a:pt x="276555" y="15582"/>
                  </a:lnTo>
                  <a:lnTo>
                    <a:pt x="236855" y="19443"/>
                  </a:lnTo>
                  <a:lnTo>
                    <a:pt x="230555" y="21602"/>
                  </a:lnTo>
                  <a:lnTo>
                    <a:pt x="224421" y="24155"/>
                  </a:lnTo>
                  <a:lnTo>
                    <a:pt x="218478" y="27114"/>
                  </a:lnTo>
                  <a:lnTo>
                    <a:pt x="212725" y="30467"/>
                  </a:lnTo>
                  <a:lnTo>
                    <a:pt x="199720" y="17487"/>
                  </a:lnTo>
                  <a:lnTo>
                    <a:pt x="184315" y="7886"/>
                  </a:lnTo>
                  <a:lnTo>
                    <a:pt x="167170" y="1955"/>
                  </a:lnTo>
                  <a:lnTo>
                    <a:pt x="148894" y="0"/>
                  </a:lnTo>
                  <a:lnTo>
                    <a:pt x="123113" y="4254"/>
                  </a:lnTo>
                  <a:lnTo>
                    <a:pt x="100469" y="16014"/>
                  </a:lnTo>
                  <a:lnTo>
                    <a:pt x="82499" y="34137"/>
                  </a:lnTo>
                  <a:lnTo>
                    <a:pt x="70764" y="57492"/>
                  </a:lnTo>
                  <a:lnTo>
                    <a:pt x="45427" y="65239"/>
                  </a:lnTo>
                  <a:lnTo>
                    <a:pt x="24345" y="80238"/>
                  </a:lnTo>
                  <a:lnTo>
                    <a:pt x="8978" y="101041"/>
                  </a:lnTo>
                  <a:lnTo>
                    <a:pt x="787" y="126238"/>
                  </a:lnTo>
                  <a:lnTo>
                    <a:pt x="0" y="131279"/>
                  </a:lnTo>
                  <a:lnTo>
                    <a:pt x="3454" y="135991"/>
                  </a:lnTo>
                  <a:lnTo>
                    <a:pt x="8636" y="136791"/>
                  </a:lnTo>
                  <a:lnTo>
                    <a:pt x="13677" y="137452"/>
                  </a:lnTo>
                  <a:lnTo>
                    <a:pt x="18338" y="133997"/>
                  </a:lnTo>
                  <a:lnTo>
                    <a:pt x="19189" y="128981"/>
                  </a:lnTo>
                  <a:lnTo>
                    <a:pt x="26174" y="108318"/>
                  </a:lnTo>
                  <a:lnTo>
                    <a:pt x="39331" y="91655"/>
                  </a:lnTo>
                  <a:lnTo>
                    <a:pt x="57251" y="80264"/>
                  </a:lnTo>
                  <a:lnTo>
                    <a:pt x="78524" y="75425"/>
                  </a:lnTo>
                  <a:lnTo>
                    <a:pt x="82702" y="75171"/>
                  </a:lnTo>
                  <a:lnTo>
                    <a:pt x="86233" y="72212"/>
                  </a:lnTo>
                  <a:lnTo>
                    <a:pt x="109308" y="32639"/>
                  </a:lnTo>
                  <a:lnTo>
                    <a:pt x="148704" y="18592"/>
                  </a:lnTo>
                  <a:lnTo>
                    <a:pt x="164655" y="20599"/>
                  </a:lnTo>
                  <a:lnTo>
                    <a:pt x="179349" y="26479"/>
                  </a:lnTo>
                  <a:lnTo>
                    <a:pt x="192112" y="35839"/>
                  </a:lnTo>
                  <a:lnTo>
                    <a:pt x="202272" y="48310"/>
                  </a:lnTo>
                  <a:lnTo>
                    <a:pt x="205130" y="52679"/>
                  </a:lnTo>
                  <a:lnTo>
                    <a:pt x="210985" y="53911"/>
                  </a:lnTo>
                  <a:lnTo>
                    <a:pt x="215849" y="50723"/>
                  </a:lnTo>
                  <a:lnTo>
                    <a:pt x="244932" y="36271"/>
                  </a:lnTo>
                  <a:lnTo>
                    <a:pt x="276212" y="34175"/>
                  </a:lnTo>
                  <a:lnTo>
                    <a:pt x="305993" y="43954"/>
                  </a:lnTo>
                  <a:lnTo>
                    <a:pt x="335622" y="72415"/>
                  </a:lnTo>
                  <a:lnTo>
                    <a:pt x="346595" y="100863"/>
                  </a:lnTo>
                  <a:lnTo>
                    <a:pt x="350100" y="103822"/>
                  </a:lnTo>
                  <a:lnTo>
                    <a:pt x="410133" y="132384"/>
                  </a:lnTo>
                  <a:lnTo>
                    <a:pt x="429628" y="191884"/>
                  </a:lnTo>
                  <a:lnTo>
                    <a:pt x="421563" y="221615"/>
                  </a:lnTo>
                  <a:lnTo>
                    <a:pt x="403771" y="245579"/>
                  </a:lnTo>
                  <a:lnTo>
                    <a:pt x="378587" y="261581"/>
                  </a:lnTo>
                  <a:lnTo>
                    <a:pt x="348348" y="267487"/>
                  </a:lnTo>
                  <a:lnTo>
                    <a:pt x="42964" y="267474"/>
                  </a:lnTo>
                  <a:lnTo>
                    <a:pt x="42176" y="267589"/>
                  </a:lnTo>
                  <a:lnTo>
                    <a:pt x="41427" y="267817"/>
                  </a:lnTo>
                  <a:lnTo>
                    <a:pt x="40487" y="268617"/>
                  </a:lnTo>
                  <a:lnTo>
                    <a:pt x="39585" y="271081"/>
                  </a:lnTo>
                  <a:lnTo>
                    <a:pt x="39585" y="272313"/>
                  </a:lnTo>
                  <a:lnTo>
                    <a:pt x="48145" y="284797"/>
                  </a:lnTo>
                  <a:lnTo>
                    <a:pt x="49949" y="285940"/>
                  </a:lnTo>
                  <a:lnTo>
                    <a:pt x="348208" y="285940"/>
                  </a:lnTo>
                  <a:lnTo>
                    <a:pt x="387311" y="278066"/>
                  </a:lnTo>
                  <a:lnTo>
                    <a:pt x="419252" y="256565"/>
                  </a:lnTo>
                  <a:lnTo>
                    <a:pt x="440817" y="224663"/>
                  </a:lnTo>
                  <a:lnTo>
                    <a:pt x="448754" y="185572"/>
                  </a:lnTo>
                  <a:close/>
                </a:path>
              </a:pathLst>
            </a:custGeom>
            <a:solidFill>
              <a:srgbClr val="00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0EC6CE7B-B182-771B-F018-E17E3CD9DC64}"/>
              </a:ext>
            </a:extLst>
          </p:cNvPr>
          <p:cNvSpPr txBox="1">
            <a:spLocks/>
          </p:cNvSpPr>
          <p:nvPr/>
        </p:nvSpPr>
        <p:spPr>
          <a:xfrm>
            <a:off x="540613" y="443586"/>
            <a:ext cx="9991725" cy="5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Muli" charset="0"/>
                <a:cs typeface="Mul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</a:rPr>
              <a:t>CXone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</a:rPr>
              <a:t> Performance Management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3737FE-7794-FAC9-DDCF-C98518E9E6CF}"/>
              </a:ext>
            </a:extLst>
          </p:cNvPr>
          <p:cNvSpPr txBox="1">
            <a:spLocks/>
          </p:cNvSpPr>
          <p:nvPr/>
        </p:nvSpPr>
        <p:spPr>
          <a:xfrm>
            <a:off x="1053664" y="1510745"/>
            <a:ext cx="5365315" cy="407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1pPr>
            <a:lvl2pPr marL="640080" indent="-27432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20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2pPr>
            <a:lvl3pPr marL="109728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3pPr>
            <a:lvl4pPr marL="146304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4pPr>
            <a:lvl5pPr marL="1783080" indent="-18288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 Light" charset="0"/>
                <a:cs typeface="Lat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4C9FF"/>
                </a:solidFill>
                <a:latin typeface="Segoe UI" panose="020B0502040204020203" pitchFamily="34" charset="0"/>
              </a:rPr>
              <a:t>Aggregated Data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4C9FF"/>
                </a:solidFill>
                <a:latin typeface="Segoe UI" panose="020B0502040204020203" pitchFamily="34" charset="0"/>
              </a:rPr>
              <a:t>Real-Time Reporting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4C9FF"/>
                </a:solidFill>
                <a:latin typeface="Segoe UI" panose="020B0502040204020203" pitchFamily="34" charset="0"/>
              </a:rPr>
              <a:t>Enterprise Visibility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4C9FF"/>
                </a:solidFill>
                <a:latin typeface="Segoe UI" panose="020B0502040204020203" pitchFamily="34" charset="0"/>
              </a:rPr>
              <a:t>Decreased Supervisor Workload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4C9FF"/>
                </a:solidFill>
                <a:latin typeface="Segoe UI" panose="020B0502040204020203" pitchFamily="34" charset="0"/>
              </a:rPr>
              <a:t>Engaged Workforce</a:t>
            </a:r>
          </a:p>
        </p:txBody>
      </p:sp>
      <p:pic>
        <p:nvPicPr>
          <p:cNvPr id="14" name="Picture 13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D07EF5CE-7CEC-401F-ED12-69BF890FD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458" y="957944"/>
            <a:ext cx="5053526" cy="5053526"/>
          </a:xfrm>
          <a:prstGeom prst="rect">
            <a:avLst/>
          </a:prstGeom>
        </p:spPr>
      </p:pic>
      <p:sp>
        <p:nvSpPr>
          <p:cNvPr id="15" name="object 7567">
            <a:extLst>
              <a:ext uri="{FF2B5EF4-FFF2-40B4-BE49-F238E27FC236}">
                <a16:creationId xmlns:a16="http://schemas.microsoft.com/office/drawing/2014/main" id="{AE246906-69EA-597B-890E-6EDE47C48D94}"/>
              </a:ext>
            </a:extLst>
          </p:cNvPr>
          <p:cNvSpPr/>
          <p:nvPr/>
        </p:nvSpPr>
        <p:spPr>
          <a:xfrm>
            <a:off x="5331661" y="361922"/>
            <a:ext cx="1305481" cy="1305481"/>
          </a:xfrm>
          <a:custGeom>
            <a:avLst/>
            <a:gdLst/>
            <a:ahLst/>
            <a:cxnLst/>
            <a:rect l="l" t="t" r="r" b="b"/>
            <a:pathLst>
              <a:path w="311784" h="311784">
                <a:moveTo>
                  <a:pt x="311456" y="0"/>
                </a:moveTo>
                <a:lnTo>
                  <a:pt x="0" y="0"/>
                </a:lnTo>
                <a:lnTo>
                  <a:pt x="0" y="311466"/>
                </a:lnTo>
                <a:lnTo>
                  <a:pt x="311456" y="311466"/>
                </a:lnTo>
                <a:lnTo>
                  <a:pt x="311456" y="0"/>
                </a:lnTo>
                <a:close/>
              </a:path>
            </a:pathLst>
          </a:custGeom>
          <a:solidFill>
            <a:srgbClr val="23C9FF">
              <a:alpha val="1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88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318</Words>
  <Application>Microsoft Macintosh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Be Vietnam Pro</vt:lpstr>
      <vt:lpstr>Be Vietnam Pro ExtraBold</vt:lpstr>
      <vt:lpstr>Be Vietnam Pro Medium</vt:lpstr>
      <vt:lpstr>Be Vietnam Pro SemiBold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Hamblin</dc:creator>
  <cp:lastModifiedBy>Paige Hamblin</cp:lastModifiedBy>
  <cp:revision>2</cp:revision>
  <dcterms:created xsi:type="dcterms:W3CDTF">2023-09-13T15:06:34Z</dcterms:created>
  <dcterms:modified xsi:type="dcterms:W3CDTF">2023-09-28T16:04:36Z</dcterms:modified>
</cp:coreProperties>
</file>